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Lst>
  <p:sldSz cx="18288000" cy="10287000"/>
  <p:notesSz cx="6858000" cy="9144000"/>
  <p:embeddedFontLst>
    <p:embeddedFont>
      <p:font typeface="Canva Sans Bold" panose="020B0604020202020204" charset="0"/>
      <p:regular r:id="rId10"/>
    </p:embeddedFont>
    <p:embeddedFont>
      <p:font typeface="Codec Pro" panose="020B0604020202020204" charset="0"/>
      <p:regular r:id="rId11"/>
    </p:embeddedFont>
    <p:embeddedFont>
      <p:font typeface="Codec Pro ExtraBold" panose="020B0604020202020204" charset="0"/>
      <p:regular r:id="rId12"/>
    </p:embeddedFont>
    <p:embeddedFont>
      <p:font typeface="Codec Pro ExtraBold Bold" panose="020B0604020202020204" charset="0"/>
      <p:regular r:id="rId13"/>
    </p:embeddedFont>
    <p:embeddedFont>
      <p:font typeface="Comic Sans MS" panose="030F0702030302020204" pitchFamily="66" charset="0"/>
      <p:regular r:id="rId14"/>
      <p:bold r:id="rId15"/>
      <p:italic r:id="rId16"/>
      <p:boldItalic r:id="rId17"/>
    </p:embeddedFont>
    <p:embeddedFont>
      <p:font typeface="Montserrat Light" panose="00000400000000000000" pitchFamily="2" charset="0"/>
      <p:regular r:id="rId18"/>
      <p:italic r:id="rId19"/>
    </p:embeddedFont>
    <p:embeddedFont>
      <p:font typeface="Montserrat Light Bold" panose="020B0604020202020204" charset="0"/>
      <p:regular r:id="rId20"/>
    </p:embeddedFont>
    <p:embeddedFont>
      <p:font typeface="Noto Sans" panose="020B0502040504020204" pitchFamily="34" charset="0"/>
      <p:regular r:id="rId21"/>
      <p:bold r:id="rId22"/>
      <p:italic r:id="rId23"/>
      <p:boldItalic r:id="rId24"/>
    </p:embeddedFont>
    <p:embeddedFont>
      <p:font typeface="TAN Tangkiwood" panose="020B0604020202020204" charset="0"/>
      <p:regular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22" autoAdjust="0"/>
  </p:normalViewPr>
  <p:slideViewPr>
    <p:cSldViewPr>
      <p:cViewPr varScale="1">
        <p:scale>
          <a:sx n="54" d="100"/>
          <a:sy n="54" d="100"/>
        </p:scale>
        <p:origin x="782" y="-23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4.fntdata"/><Relationship Id="rId18" Type="http://schemas.openxmlformats.org/officeDocument/2006/relationships/font" Target="fonts/font9.fntdata"/><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12.fntdata"/><Relationship Id="rId7" Type="http://schemas.openxmlformats.org/officeDocument/2006/relationships/slide" Target="slides/slide6.xml"/><Relationship Id="rId12" Type="http://schemas.openxmlformats.org/officeDocument/2006/relationships/font" Target="fonts/font3.fntdata"/><Relationship Id="rId17" Type="http://schemas.openxmlformats.org/officeDocument/2006/relationships/font" Target="fonts/font8.fntdata"/><Relationship Id="rId25" Type="http://schemas.openxmlformats.org/officeDocument/2006/relationships/font" Target="fonts/font16.fntdata"/><Relationship Id="rId2" Type="http://schemas.openxmlformats.org/officeDocument/2006/relationships/slide" Target="slides/slide1.xml"/><Relationship Id="rId16" Type="http://schemas.openxmlformats.org/officeDocument/2006/relationships/font" Target="fonts/font7.fntdata"/><Relationship Id="rId20" Type="http://schemas.openxmlformats.org/officeDocument/2006/relationships/font" Target="fonts/font11.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2.fntdata"/><Relationship Id="rId24" Type="http://schemas.openxmlformats.org/officeDocument/2006/relationships/font" Target="fonts/font15.fntdata"/><Relationship Id="rId5" Type="http://schemas.openxmlformats.org/officeDocument/2006/relationships/slide" Target="slides/slide4.xml"/><Relationship Id="rId15" Type="http://schemas.openxmlformats.org/officeDocument/2006/relationships/font" Target="fonts/font6.fntdata"/><Relationship Id="rId23" Type="http://schemas.openxmlformats.org/officeDocument/2006/relationships/font" Target="fonts/font14.fntdata"/><Relationship Id="rId28" Type="http://schemas.openxmlformats.org/officeDocument/2006/relationships/theme" Target="theme/theme1.xml"/><Relationship Id="rId10" Type="http://schemas.openxmlformats.org/officeDocument/2006/relationships/font" Target="fonts/font1.fntdata"/><Relationship Id="rId19"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5.fntdata"/><Relationship Id="rId22" Type="http://schemas.openxmlformats.org/officeDocument/2006/relationships/font" Target="fonts/font13.fntdata"/><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11/12/2025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11/12/2025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11/12/2025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11/12/2025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11/12/2025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4.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jpeg"/><Relationship Id="rId1" Type="http://schemas.openxmlformats.org/officeDocument/2006/relationships/slideLayout" Target="../slideLayouts/slideLayout7.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slides/_rels/slide5.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5.png"/><Relationship Id="rId3" Type="http://schemas.openxmlformats.org/officeDocument/2006/relationships/image" Target="../media/image15.png"/><Relationship Id="rId7" Type="http://schemas.openxmlformats.org/officeDocument/2006/relationships/image" Target="../media/image19.png"/><Relationship Id="rId12" Type="http://schemas.openxmlformats.org/officeDocument/2006/relationships/image" Target="../media/image24.png"/><Relationship Id="rId2" Type="http://schemas.openxmlformats.org/officeDocument/2006/relationships/image" Target="../media/image14.jpeg"/><Relationship Id="rId1" Type="http://schemas.openxmlformats.org/officeDocument/2006/relationships/slideLayout" Target="../slideLayouts/slideLayout7.xml"/><Relationship Id="rId6" Type="http://schemas.openxmlformats.org/officeDocument/2006/relationships/image" Target="../media/image18.png"/><Relationship Id="rId11" Type="http://schemas.openxmlformats.org/officeDocument/2006/relationships/image" Target="../media/image23.png"/><Relationship Id="rId5" Type="http://schemas.openxmlformats.org/officeDocument/2006/relationships/image" Target="../media/image17.png"/><Relationship Id="rId10" Type="http://schemas.openxmlformats.org/officeDocument/2006/relationships/image" Target="../media/image22.png"/><Relationship Id="rId4" Type="http://schemas.openxmlformats.org/officeDocument/2006/relationships/image" Target="../media/image16.svg"/><Relationship Id="rId9" Type="http://schemas.openxmlformats.org/officeDocument/2006/relationships/image" Target="../media/image21.png"/><Relationship Id="rId14" Type="http://schemas.openxmlformats.org/officeDocument/2006/relationships/image" Target="../media/image26.png"/></Relationships>
</file>

<file path=ppt/slides/_rels/slide6.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t="-9222" b="-9222"/>
            </a:stretch>
          </a:blipFill>
        </p:spPr>
        <p:txBody>
          <a:bodyPr/>
          <a:lstStyle/>
          <a:p>
            <a:endParaRPr lang="en-US" dirty="0"/>
          </a:p>
        </p:txBody>
      </p:sp>
      <p:grpSp>
        <p:nvGrpSpPr>
          <p:cNvPr id="3" name="Group 3"/>
          <p:cNvGrpSpPr/>
          <p:nvPr/>
        </p:nvGrpSpPr>
        <p:grpSpPr>
          <a:xfrm>
            <a:off x="1347927" y="1390894"/>
            <a:ext cx="175627" cy="6291840"/>
            <a:chOff x="0" y="0"/>
            <a:chExt cx="36475" cy="1306712"/>
          </a:xfrm>
        </p:grpSpPr>
        <p:sp>
          <p:nvSpPr>
            <p:cNvPr id="4" name="Freeform 4"/>
            <p:cNvSpPr/>
            <p:nvPr/>
          </p:nvSpPr>
          <p:spPr>
            <a:xfrm>
              <a:off x="0" y="0"/>
              <a:ext cx="36475" cy="1306712"/>
            </a:xfrm>
            <a:custGeom>
              <a:avLst/>
              <a:gdLst/>
              <a:ahLst/>
              <a:cxnLst/>
              <a:rect l="l" t="t" r="r" b="b"/>
              <a:pathLst>
                <a:path w="36475" h="1306712">
                  <a:moveTo>
                    <a:pt x="0" y="0"/>
                  </a:moveTo>
                  <a:lnTo>
                    <a:pt x="36475" y="0"/>
                  </a:lnTo>
                  <a:lnTo>
                    <a:pt x="36475" y="1306712"/>
                  </a:lnTo>
                  <a:lnTo>
                    <a:pt x="0" y="1306712"/>
                  </a:lnTo>
                  <a:close/>
                </a:path>
              </a:pathLst>
            </a:custGeom>
            <a:solidFill>
              <a:srgbClr val="FFFFFF"/>
            </a:solidFill>
          </p:spPr>
          <p:txBody>
            <a:bodyPr/>
            <a:lstStyle/>
            <a:p>
              <a:endParaRPr lang="en-US"/>
            </a:p>
          </p:txBody>
        </p:sp>
        <p:sp>
          <p:nvSpPr>
            <p:cNvPr id="5" name="TextBox 5"/>
            <p:cNvSpPr txBox="1"/>
            <p:nvPr/>
          </p:nvSpPr>
          <p:spPr>
            <a:xfrm>
              <a:off x="0" y="-19050"/>
              <a:ext cx="36475" cy="1325762"/>
            </a:xfrm>
            <a:prstGeom prst="rect">
              <a:avLst/>
            </a:prstGeom>
          </p:spPr>
          <p:txBody>
            <a:bodyPr lIns="50800" tIns="50800" rIns="50800" bIns="50800" rtlCol="0" anchor="ctr"/>
            <a:lstStyle/>
            <a:p>
              <a:pPr algn="ctr">
                <a:lnSpc>
                  <a:spcPts val="2859"/>
                </a:lnSpc>
              </a:pPr>
              <a:endParaRPr/>
            </a:p>
          </p:txBody>
        </p:sp>
      </p:grpSp>
      <p:sp>
        <p:nvSpPr>
          <p:cNvPr id="6" name="TextBox 6"/>
          <p:cNvSpPr txBox="1"/>
          <p:nvPr/>
        </p:nvSpPr>
        <p:spPr>
          <a:xfrm>
            <a:off x="1847070" y="3294689"/>
            <a:ext cx="16067099" cy="2040495"/>
          </a:xfrm>
          <a:prstGeom prst="rect">
            <a:avLst/>
          </a:prstGeom>
        </p:spPr>
        <p:txBody>
          <a:bodyPr lIns="0" tIns="0" rIns="0" bIns="0" rtlCol="0" anchor="t">
            <a:spAutoFit/>
          </a:bodyPr>
          <a:lstStyle/>
          <a:p>
            <a:pPr>
              <a:lnSpc>
                <a:spcPts val="4690"/>
              </a:lnSpc>
            </a:pPr>
            <a:endParaRPr lang="en-US" sz="9628" dirty="0">
              <a:solidFill>
                <a:srgbClr val="FFFFFF"/>
              </a:solidFill>
              <a:latin typeface="Codec Pro ExtraBold"/>
            </a:endParaRPr>
          </a:p>
          <a:p>
            <a:pPr>
              <a:lnSpc>
                <a:spcPts val="11554"/>
              </a:lnSpc>
            </a:pPr>
            <a:endParaRPr lang="en-US" sz="9628" dirty="0">
              <a:solidFill>
                <a:srgbClr val="FFFFFF"/>
              </a:solidFill>
              <a:latin typeface="Codec Pro ExtraBold"/>
            </a:endParaRPr>
          </a:p>
        </p:txBody>
      </p:sp>
      <p:sp>
        <p:nvSpPr>
          <p:cNvPr id="7" name="TextBox 7"/>
          <p:cNvSpPr txBox="1"/>
          <p:nvPr/>
        </p:nvSpPr>
        <p:spPr>
          <a:xfrm>
            <a:off x="1847070" y="1181344"/>
            <a:ext cx="13027491" cy="2220223"/>
          </a:xfrm>
          <a:prstGeom prst="rect">
            <a:avLst/>
          </a:prstGeom>
        </p:spPr>
        <p:txBody>
          <a:bodyPr lIns="0" tIns="0" rIns="0" bIns="0" rtlCol="0" anchor="t">
            <a:spAutoFit/>
          </a:bodyPr>
          <a:lstStyle/>
          <a:p>
            <a:pPr>
              <a:lnSpc>
                <a:spcPts val="17885"/>
              </a:lnSpc>
            </a:pPr>
            <a:endParaRPr lang="en-US" sz="14904" dirty="0">
              <a:solidFill>
                <a:srgbClr val="FFFFFF"/>
              </a:solidFill>
              <a:latin typeface="Codec Pro ExtraBold"/>
            </a:endParaRPr>
          </a:p>
        </p:txBody>
      </p:sp>
      <p:sp>
        <p:nvSpPr>
          <p:cNvPr id="8" name="Freeform 8"/>
          <p:cNvSpPr/>
          <p:nvPr/>
        </p:nvSpPr>
        <p:spPr>
          <a:xfrm>
            <a:off x="11390906" y="6134546"/>
            <a:ext cx="9856051" cy="8730429"/>
          </a:xfrm>
          <a:custGeom>
            <a:avLst/>
            <a:gdLst/>
            <a:ahLst/>
            <a:cxnLst/>
            <a:rect l="l" t="t" r="r" b="b"/>
            <a:pathLst>
              <a:path w="9856051" h="8730429">
                <a:moveTo>
                  <a:pt x="0" y="0"/>
                </a:moveTo>
                <a:lnTo>
                  <a:pt x="9856051" y="0"/>
                </a:lnTo>
                <a:lnTo>
                  <a:pt x="9856051" y="8730429"/>
                </a:lnTo>
                <a:lnTo>
                  <a:pt x="0" y="873042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9" name="Freeform 9"/>
          <p:cNvSpPr/>
          <p:nvPr/>
        </p:nvSpPr>
        <p:spPr>
          <a:xfrm>
            <a:off x="-4219488" y="-4493967"/>
            <a:ext cx="8438976" cy="7475193"/>
          </a:xfrm>
          <a:custGeom>
            <a:avLst/>
            <a:gdLst/>
            <a:ahLst/>
            <a:cxnLst/>
            <a:rect l="l" t="t" r="r" b="b"/>
            <a:pathLst>
              <a:path w="8438976" h="7475193">
                <a:moveTo>
                  <a:pt x="0" y="0"/>
                </a:moveTo>
                <a:lnTo>
                  <a:pt x="8438976" y="0"/>
                </a:lnTo>
                <a:lnTo>
                  <a:pt x="8438976" y="7475193"/>
                </a:lnTo>
                <a:lnTo>
                  <a:pt x="0" y="747519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0" name="TextBox 10"/>
          <p:cNvSpPr txBox="1"/>
          <p:nvPr/>
        </p:nvSpPr>
        <p:spPr>
          <a:xfrm>
            <a:off x="1847070" y="7187961"/>
            <a:ext cx="9067740" cy="2248564"/>
          </a:xfrm>
          <a:prstGeom prst="rect">
            <a:avLst/>
          </a:prstGeom>
        </p:spPr>
        <p:txBody>
          <a:bodyPr wrap="square" lIns="0" tIns="0" rIns="0" bIns="0" rtlCol="0" anchor="t">
            <a:spAutoFit/>
          </a:bodyPr>
          <a:lstStyle/>
          <a:p>
            <a:pPr>
              <a:lnSpc>
                <a:spcPts val="5839"/>
              </a:lnSpc>
            </a:pPr>
            <a:r>
              <a:rPr lang="en-US" sz="5400" dirty="0">
                <a:solidFill>
                  <a:srgbClr val="D9D9D9"/>
                </a:solidFill>
                <a:latin typeface="TAN Tangkiwood"/>
              </a:rPr>
              <a:t>Abhinav Kumar-S24CSEU0621</a:t>
            </a:r>
          </a:p>
          <a:p>
            <a:pPr>
              <a:lnSpc>
                <a:spcPts val="5839"/>
              </a:lnSpc>
            </a:pPr>
            <a:r>
              <a:rPr lang="en-US" sz="5400" dirty="0">
                <a:solidFill>
                  <a:srgbClr val="D9D9D9"/>
                </a:solidFill>
                <a:latin typeface="TAN Tangkiwood"/>
              </a:rPr>
              <a:t>DIVYANSH DWIVEDI-S24CSEU0854</a:t>
            </a:r>
          </a:p>
          <a:p>
            <a:pPr>
              <a:lnSpc>
                <a:spcPts val="5839"/>
              </a:lnSpc>
            </a:pPr>
            <a:r>
              <a:rPr lang="en-US" sz="5400" dirty="0">
                <a:solidFill>
                  <a:srgbClr val="D9D9D9"/>
                </a:solidFill>
                <a:latin typeface="TAN Tangkiwood"/>
              </a:rPr>
              <a:t>CHARAN REDDY-S24CSEU0563</a:t>
            </a:r>
          </a:p>
        </p:txBody>
      </p:sp>
      <p:sp>
        <p:nvSpPr>
          <p:cNvPr id="11" name="TextBox 10">
            <a:extLst>
              <a:ext uri="{FF2B5EF4-FFF2-40B4-BE49-F238E27FC236}">
                <a16:creationId xmlns:a16="http://schemas.microsoft.com/office/drawing/2014/main" id="{BD69F6FE-3953-E4EA-A9BA-D81D961104F0}"/>
              </a:ext>
            </a:extLst>
          </p:cNvPr>
          <p:cNvSpPr txBox="1"/>
          <p:nvPr/>
        </p:nvSpPr>
        <p:spPr>
          <a:xfrm>
            <a:off x="2205480" y="1441912"/>
            <a:ext cx="9681720" cy="2215991"/>
          </a:xfrm>
          <a:prstGeom prst="rect">
            <a:avLst/>
          </a:prstGeom>
          <a:noFill/>
        </p:spPr>
        <p:txBody>
          <a:bodyPr wrap="square" rtlCol="0">
            <a:spAutoFit/>
          </a:bodyPr>
          <a:lstStyle/>
          <a:p>
            <a:r>
              <a:rPr lang="en-IN" sz="13800" b="1" dirty="0">
                <a:solidFill>
                  <a:schemeClr val="bg1"/>
                </a:solidFill>
                <a:latin typeface="Comic Sans MS" panose="030F0702030302020204" pitchFamily="66" charset="0"/>
              </a:rPr>
              <a:t>RADAR</a:t>
            </a:r>
          </a:p>
        </p:txBody>
      </p:sp>
      <p:sp>
        <p:nvSpPr>
          <p:cNvPr id="12" name="TextBox 11">
            <a:extLst>
              <a:ext uri="{FF2B5EF4-FFF2-40B4-BE49-F238E27FC236}">
                <a16:creationId xmlns:a16="http://schemas.microsoft.com/office/drawing/2014/main" id="{63F67ECA-AFF9-3B72-7A11-F4AD027CC389}"/>
              </a:ext>
            </a:extLst>
          </p:cNvPr>
          <p:cNvSpPr txBox="1"/>
          <p:nvPr/>
        </p:nvSpPr>
        <p:spPr>
          <a:xfrm>
            <a:off x="3092077" y="3739737"/>
            <a:ext cx="10919190" cy="2123658"/>
          </a:xfrm>
          <a:prstGeom prst="rect">
            <a:avLst/>
          </a:prstGeom>
          <a:noFill/>
        </p:spPr>
        <p:txBody>
          <a:bodyPr wrap="square" rtlCol="0">
            <a:spAutoFit/>
          </a:bodyPr>
          <a:lstStyle/>
          <a:p>
            <a:r>
              <a:rPr lang="en-US" sz="6600" dirty="0">
                <a:solidFill>
                  <a:schemeClr val="bg1"/>
                </a:solidFill>
              </a:rPr>
              <a:t>The Future </a:t>
            </a:r>
          </a:p>
          <a:p>
            <a:r>
              <a:rPr lang="en-US" sz="6600" dirty="0">
                <a:solidFill>
                  <a:schemeClr val="bg1"/>
                </a:solidFill>
              </a:rPr>
              <a:t>             of Urban Planning</a:t>
            </a:r>
            <a:endParaRPr lang="en-IN" sz="6600" dirty="0">
              <a:solidFill>
                <a:schemeClr val="bg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 calcmode="lin" valueType="num">
                                      <p:cBhvr>
                                        <p:cTn id="7" dur="500" fill="hold"/>
                                        <p:tgtEl>
                                          <p:spTgt spid="11">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11">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11">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14" presetClass="entr" presetSubtype="10" fill="hold" grpId="0" nodeType="clickEffect">
                                  <p:stCondLst>
                                    <p:cond delay="0"/>
                                  </p:stCondLst>
                                  <p:childTnLst>
                                    <p:set>
                                      <p:cBhvr>
                                        <p:cTn id="13" dur="1" fill="hold">
                                          <p:stCondLst>
                                            <p:cond delay="0"/>
                                          </p:stCondLst>
                                        </p:cTn>
                                        <p:tgtEl>
                                          <p:spTgt spid="12">
                                            <p:txEl>
                                              <p:pRg st="0" end="0"/>
                                            </p:txEl>
                                          </p:spTgt>
                                        </p:tgtEl>
                                        <p:attrNameLst>
                                          <p:attrName>style.visibility</p:attrName>
                                        </p:attrNameLst>
                                      </p:cBhvr>
                                      <p:to>
                                        <p:strVal val="visible"/>
                                      </p:to>
                                    </p:set>
                                    <p:animEffect transition="in" filter="randombar(horizontal)">
                                      <p:cBhvr>
                                        <p:cTn id="14" dur="500"/>
                                        <p:tgtEl>
                                          <p:spTgt spid="12">
                                            <p:txEl>
                                              <p:pRg st="0" end="0"/>
                                            </p:txEl>
                                          </p:spTgt>
                                        </p:tgtEl>
                                      </p:cBhvr>
                                    </p:animEffect>
                                  </p:childTnLst>
                                </p:cTn>
                              </p:par>
                              <p:par>
                                <p:cTn id="15" presetID="14" presetClass="entr" presetSubtype="10" fill="hold" grpId="0" nodeType="withEffect">
                                  <p:stCondLst>
                                    <p:cond delay="0"/>
                                  </p:stCondLst>
                                  <p:childTnLst>
                                    <p:set>
                                      <p:cBhvr>
                                        <p:cTn id="16" dur="1" fill="hold">
                                          <p:stCondLst>
                                            <p:cond delay="0"/>
                                          </p:stCondLst>
                                        </p:cTn>
                                        <p:tgtEl>
                                          <p:spTgt spid="12">
                                            <p:txEl>
                                              <p:pRg st="1" end="1"/>
                                            </p:txEl>
                                          </p:spTgt>
                                        </p:tgtEl>
                                        <p:attrNameLst>
                                          <p:attrName>style.visibility</p:attrName>
                                        </p:attrNameLst>
                                      </p:cBhvr>
                                      <p:to>
                                        <p:strVal val="visible"/>
                                      </p:to>
                                    </p:set>
                                    <p:animEffect transition="in" filter="randombar(horizontal)">
                                      <p:cBhvr>
                                        <p:cTn id="17" dur="500"/>
                                        <p:tgtEl>
                                          <p:spTgt spid="12">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10">
                                            <p:txEl>
                                              <p:pRg st="0" end="0"/>
                                            </p:txEl>
                                          </p:spTgt>
                                        </p:tgtEl>
                                        <p:attrNameLst>
                                          <p:attrName>style.visibility</p:attrName>
                                        </p:attrNameLst>
                                      </p:cBhvr>
                                      <p:to>
                                        <p:strVal val="visible"/>
                                      </p:to>
                                    </p:set>
                                    <p:anim calcmode="lin" valueType="num">
                                      <p:cBhvr additive="base">
                                        <p:cTn id="22" dur="50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1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nodeType="clickEffect">
                                  <p:stCondLst>
                                    <p:cond delay="0"/>
                                  </p:stCondLst>
                                  <p:childTnLst>
                                    <p:set>
                                      <p:cBhvr>
                                        <p:cTn id="27" dur="1" fill="hold">
                                          <p:stCondLst>
                                            <p:cond delay="0"/>
                                          </p:stCondLst>
                                        </p:cTn>
                                        <p:tgtEl>
                                          <p:spTgt spid="10">
                                            <p:txEl>
                                              <p:pRg st="1" end="1"/>
                                            </p:txEl>
                                          </p:spTgt>
                                        </p:tgtEl>
                                        <p:attrNameLst>
                                          <p:attrName>style.visibility</p:attrName>
                                        </p:attrNameLst>
                                      </p:cBhvr>
                                      <p:to>
                                        <p:strVal val="visible"/>
                                      </p:to>
                                    </p:set>
                                    <p:anim calcmode="lin" valueType="num">
                                      <p:cBhvr additive="base">
                                        <p:cTn id="28" dur="500" fill="hold"/>
                                        <p:tgtEl>
                                          <p:spTgt spid="10">
                                            <p:txEl>
                                              <p:pRg st="1" end="1"/>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10">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nodeType="clickEffect">
                                  <p:stCondLst>
                                    <p:cond delay="0"/>
                                  </p:stCondLst>
                                  <p:childTnLst>
                                    <p:set>
                                      <p:cBhvr>
                                        <p:cTn id="33" dur="1" fill="hold">
                                          <p:stCondLst>
                                            <p:cond delay="0"/>
                                          </p:stCondLst>
                                        </p:cTn>
                                        <p:tgtEl>
                                          <p:spTgt spid="10">
                                            <p:txEl>
                                              <p:pRg st="2" end="2"/>
                                            </p:txEl>
                                          </p:spTgt>
                                        </p:tgtEl>
                                        <p:attrNameLst>
                                          <p:attrName>style.visibility</p:attrName>
                                        </p:attrNameLst>
                                      </p:cBhvr>
                                      <p:to>
                                        <p:strVal val="visible"/>
                                      </p:to>
                                    </p:set>
                                    <p:anim calcmode="lin" valueType="num">
                                      <p:cBhvr additive="base">
                                        <p:cTn id="34" dur="500" fill="hold"/>
                                        <p:tgtEl>
                                          <p:spTgt spid="10">
                                            <p:txEl>
                                              <p:pRg st="2" end="2"/>
                                            </p:txEl>
                                          </p:spTgt>
                                        </p:tgtEl>
                                        <p:attrNameLst>
                                          <p:attrName>ppt_x</p:attrName>
                                        </p:attrNameLst>
                                      </p:cBhvr>
                                      <p:tavLst>
                                        <p:tav tm="0">
                                          <p:val>
                                            <p:strVal val="#ppt_x"/>
                                          </p:val>
                                        </p:tav>
                                        <p:tav tm="100000">
                                          <p:val>
                                            <p:strVal val="#ppt_x"/>
                                          </p:val>
                                        </p:tav>
                                      </p:tavLst>
                                    </p:anim>
                                    <p:anim calcmode="lin" valueType="num">
                                      <p:cBhvr additive="base">
                                        <p:cTn id="35" dur="500" fill="hold"/>
                                        <p:tgtEl>
                                          <p:spTgt spid="10">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allAtOnce"/>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666" b="-16666"/>
            </a:stretch>
          </a:blipFill>
        </p:spPr>
        <p:txBody>
          <a:bodyPr/>
          <a:lstStyle/>
          <a:p>
            <a:endParaRPr lang="en-US"/>
          </a:p>
        </p:txBody>
      </p:sp>
      <p:sp>
        <p:nvSpPr>
          <p:cNvPr id="3" name="TextBox 3"/>
          <p:cNvSpPr txBox="1"/>
          <p:nvPr/>
        </p:nvSpPr>
        <p:spPr>
          <a:xfrm>
            <a:off x="1903348" y="816831"/>
            <a:ext cx="14373109" cy="1654299"/>
          </a:xfrm>
          <a:prstGeom prst="rect">
            <a:avLst/>
          </a:prstGeom>
        </p:spPr>
        <p:txBody>
          <a:bodyPr wrap="square" lIns="0" tIns="0" rIns="0" bIns="0" rtlCol="0" anchor="t">
            <a:spAutoFit/>
          </a:bodyPr>
          <a:lstStyle/>
          <a:p>
            <a:pPr algn="ctr">
              <a:lnSpc>
                <a:spcPts val="12880"/>
              </a:lnSpc>
            </a:pPr>
            <a:r>
              <a:rPr lang="en-US" sz="11500" dirty="0">
                <a:solidFill>
                  <a:srgbClr val="FFFFFF"/>
                </a:solidFill>
                <a:latin typeface="Canva Sans Bold"/>
              </a:rPr>
              <a:t>Problem Statement</a:t>
            </a:r>
          </a:p>
        </p:txBody>
      </p:sp>
      <p:sp>
        <p:nvSpPr>
          <p:cNvPr id="4" name="TextBox 4"/>
          <p:cNvSpPr txBox="1"/>
          <p:nvPr/>
        </p:nvSpPr>
        <p:spPr>
          <a:xfrm>
            <a:off x="228600" y="2628900"/>
            <a:ext cx="8229600" cy="5816400"/>
          </a:xfrm>
          <a:prstGeom prst="rect">
            <a:avLst/>
          </a:prstGeom>
        </p:spPr>
        <p:txBody>
          <a:bodyPr wrap="square" lIns="0" tIns="0" rIns="0" bIns="0" rtlCol="0" anchor="t">
            <a:spAutoFit/>
          </a:bodyPr>
          <a:lstStyle/>
          <a:p>
            <a:pPr algn="just">
              <a:lnSpc>
                <a:spcPts val="5130"/>
              </a:lnSpc>
            </a:pPr>
            <a:r>
              <a:rPr lang="en-US" sz="2800" dirty="0">
                <a:solidFill>
                  <a:schemeClr val="bg1"/>
                </a:solidFill>
                <a:latin typeface="Codec Pro" panose="020B0604020202020204" charset="0"/>
              </a:rPr>
              <a:t>Urban planners face a critical conflict between accommodating rapid city growth and preserving environmental sustainability. Current manual methods for evaluating land allocation are too slow and subjective to keep pace with development demands, often resulting in decisions that unintentionally degrade local ecosystems by failing to account for cumulative neighborhood-level health metrics in real-time.</a:t>
            </a:r>
          </a:p>
        </p:txBody>
      </p:sp>
      <p:pic>
        <p:nvPicPr>
          <p:cNvPr id="6" name="Picture 5">
            <a:extLst>
              <a:ext uri="{FF2B5EF4-FFF2-40B4-BE49-F238E27FC236}">
                <a16:creationId xmlns:a16="http://schemas.microsoft.com/office/drawing/2014/main" id="{2FFFE714-0336-4470-AD32-D404AFC87D1B}"/>
              </a:ext>
            </a:extLst>
          </p:cNvPr>
          <p:cNvPicPr>
            <a:picLocks noChangeAspect="1"/>
          </p:cNvPicPr>
          <p:nvPr/>
        </p:nvPicPr>
        <p:blipFill>
          <a:blip r:embed="rId3"/>
          <a:stretch>
            <a:fillRect/>
          </a:stretch>
        </p:blipFill>
        <p:spPr>
          <a:xfrm>
            <a:off x="11125200" y="2324100"/>
            <a:ext cx="6749805" cy="3842394"/>
          </a:xfrm>
          <a:prstGeom prst="rect">
            <a:avLst/>
          </a:prstGeom>
          <a:ln>
            <a:noFill/>
          </a:ln>
          <a:effectLst>
            <a:softEdge rad="112500"/>
          </a:effectLst>
        </p:spPr>
      </p:pic>
      <p:pic>
        <p:nvPicPr>
          <p:cNvPr id="8" name="Picture 7">
            <a:extLst>
              <a:ext uri="{FF2B5EF4-FFF2-40B4-BE49-F238E27FC236}">
                <a16:creationId xmlns:a16="http://schemas.microsoft.com/office/drawing/2014/main" id="{DF10B89F-E626-DF0E-D127-432E84E5B734}"/>
              </a:ext>
            </a:extLst>
          </p:cNvPr>
          <p:cNvPicPr>
            <a:picLocks noChangeAspect="1"/>
          </p:cNvPicPr>
          <p:nvPr/>
        </p:nvPicPr>
        <p:blipFill>
          <a:blip r:embed="rId4"/>
          <a:stretch>
            <a:fillRect/>
          </a:stretch>
        </p:blipFill>
        <p:spPr>
          <a:xfrm>
            <a:off x="8706464" y="6429597"/>
            <a:ext cx="6228735" cy="3737241"/>
          </a:xfrm>
          <a:prstGeom prst="rect">
            <a:avLst/>
          </a:prstGeom>
          <a:ln>
            <a:noFill/>
          </a:ln>
          <a:effectLst>
            <a:softEdge rad="112500"/>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wedge">
                                      <p:cBhvr>
                                        <p:cTn id="7" dur="30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dissolve">
                                      <p:cBhvr>
                                        <p:cTn id="12" dur="1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dissolve">
                                      <p:cBhvr>
                                        <p:cTn id="17" dur="1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666" b="-16666"/>
            </a:stretch>
          </a:blipFill>
        </p:spPr>
        <p:txBody>
          <a:bodyPr/>
          <a:lstStyle/>
          <a:p>
            <a:endParaRPr lang="en-US"/>
          </a:p>
        </p:txBody>
      </p:sp>
      <p:sp>
        <p:nvSpPr>
          <p:cNvPr id="3" name="Freeform 3"/>
          <p:cNvSpPr/>
          <p:nvPr/>
        </p:nvSpPr>
        <p:spPr>
          <a:xfrm>
            <a:off x="11318195" y="6207257"/>
            <a:ext cx="9856051" cy="8730429"/>
          </a:xfrm>
          <a:custGeom>
            <a:avLst/>
            <a:gdLst/>
            <a:ahLst/>
            <a:cxnLst/>
            <a:rect l="l" t="t" r="r" b="b"/>
            <a:pathLst>
              <a:path w="9856051" h="8730429">
                <a:moveTo>
                  <a:pt x="0" y="0"/>
                </a:moveTo>
                <a:lnTo>
                  <a:pt x="9856050" y="0"/>
                </a:lnTo>
                <a:lnTo>
                  <a:pt x="9856050" y="8730429"/>
                </a:lnTo>
                <a:lnTo>
                  <a:pt x="0" y="873042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4928025" y="-3336515"/>
            <a:ext cx="9856051" cy="8730429"/>
          </a:xfrm>
          <a:custGeom>
            <a:avLst/>
            <a:gdLst/>
            <a:ahLst/>
            <a:cxnLst/>
            <a:rect l="l" t="t" r="r" b="b"/>
            <a:pathLst>
              <a:path w="9856051" h="8730429">
                <a:moveTo>
                  <a:pt x="0" y="0"/>
                </a:moveTo>
                <a:lnTo>
                  <a:pt x="9856050" y="0"/>
                </a:lnTo>
                <a:lnTo>
                  <a:pt x="9856050" y="8730430"/>
                </a:lnTo>
                <a:lnTo>
                  <a:pt x="0" y="873043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5" name="Group 5"/>
          <p:cNvGrpSpPr/>
          <p:nvPr/>
        </p:nvGrpSpPr>
        <p:grpSpPr>
          <a:xfrm>
            <a:off x="196398" y="827799"/>
            <a:ext cx="17861725" cy="8846426"/>
            <a:chOff x="0" y="0"/>
            <a:chExt cx="4704323" cy="2329923"/>
          </a:xfrm>
        </p:grpSpPr>
        <p:sp>
          <p:nvSpPr>
            <p:cNvPr id="6" name="Freeform 6"/>
            <p:cNvSpPr/>
            <p:nvPr/>
          </p:nvSpPr>
          <p:spPr>
            <a:xfrm>
              <a:off x="0" y="0"/>
              <a:ext cx="4704323" cy="2329923"/>
            </a:xfrm>
            <a:custGeom>
              <a:avLst/>
              <a:gdLst/>
              <a:ahLst/>
              <a:cxnLst/>
              <a:rect l="l" t="t" r="r" b="b"/>
              <a:pathLst>
                <a:path w="4704323" h="2329923">
                  <a:moveTo>
                    <a:pt x="0" y="0"/>
                  </a:moveTo>
                  <a:lnTo>
                    <a:pt x="4704323" y="0"/>
                  </a:lnTo>
                  <a:lnTo>
                    <a:pt x="4704323" y="2329923"/>
                  </a:lnTo>
                  <a:lnTo>
                    <a:pt x="0" y="2329923"/>
                  </a:lnTo>
                  <a:close/>
                </a:path>
              </a:pathLst>
            </a:custGeom>
            <a:solidFill>
              <a:srgbClr val="000000">
                <a:alpha val="57647"/>
              </a:srgbClr>
            </a:solidFill>
          </p:spPr>
          <p:txBody>
            <a:bodyPr/>
            <a:lstStyle/>
            <a:p>
              <a:endParaRPr lang="en-US"/>
            </a:p>
          </p:txBody>
        </p:sp>
        <p:sp>
          <p:nvSpPr>
            <p:cNvPr id="7" name="TextBox 7"/>
            <p:cNvSpPr txBox="1"/>
            <p:nvPr/>
          </p:nvSpPr>
          <p:spPr>
            <a:xfrm>
              <a:off x="0" y="-19050"/>
              <a:ext cx="4704323" cy="2348973"/>
            </a:xfrm>
            <a:prstGeom prst="rect">
              <a:avLst/>
            </a:prstGeom>
          </p:spPr>
          <p:txBody>
            <a:bodyPr lIns="50800" tIns="50800" rIns="50800" bIns="50800" rtlCol="0" anchor="ctr"/>
            <a:lstStyle/>
            <a:p>
              <a:pPr algn="ctr">
                <a:lnSpc>
                  <a:spcPts val="2859"/>
                </a:lnSpc>
              </a:pPr>
              <a:endParaRPr/>
            </a:p>
          </p:txBody>
        </p:sp>
      </p:grpSp>
      <p:sp>
        <p:nvSpPr>
          <p:cNvPr id="8" name="TextBox 8"/>
          <p:cNvSpPr txBox="1"/>
          <p:nvPr/>
        </p:nvSpPr>
        <p:spPr>
          <a:xfrm>
            <a:off x="1680218" y="876300"/>
            <a:ext cx="14927563" cy="1750313"/>
          </a:xfrm>
          <a:prstGeom prst="rect">
            <a:avLst/>
          </a:prstGeom>
        </p:spPr>
        <p:txBody>
          <a:bodyPr lIns="0" tIns="0" rIns="0" bIns="0" rtlCol="0" anchor="t">
            <a:spAutoFit/>
          </a:bodyPr>
          <a:lstStyle/>
          <a:p>
            <a:pPr marL="0" lvl="0" indent="0" algn="ctr">
              <a:lnSpc>
                <a:spcPts val="12611"/>
              </a:lnSpc>
              <a:spcBef>
                <a:spcPct val="0"/>
              </a:spcBef>
            </a:pPr>
            <a:r>
              <a:rPr lang="en-US" sz="10509" dirty="0">
                <a:solidFill>
                  <a:srgbClr val="FFFFFF"/>
                </a:solidFill>
                <a:latin typeface="Codec Pro ExtraBold"/>
              </a:rPr>
              <a:t>PROPOSED SOLUTION</a:t>
            </a:r>
          </a:p>
        </p:txBody>
      </p:sp>
      <p:sp>
        <p:nvSpPr>
          <p:cNvPr id="9" name="TextBox 9"/>
          <p:cNvSpPr txBox="1"/>
          <p:nvPr/>
        </p:nvSpPr>
        <p:spPr>
          <a:xfrm>
            <a:off x="415907" y="2596653"/>
            <a:ext cx="16500493" cy="4847481"/>
          </a:xfrm>
          <a:prstGeom prst="rect">
            <a:avLst/>
          </a:prstGeom>
        </p:spPr>
        <p:txBody>
          <a:bodyPr wrap="square" lIns="0" tIns="0" rIns="0" bIns="0" rtlCol="0" anchor="t">
            <a:spAutoFit/>
          </a:bodyPr>
          <a:lstStyle/>
          <a:p>
            <a:r>
              <a:rPr lang="en-US" sz="3500" dirty="0">
                <a:solidFill>
                  <a:schemeClr val="bg1"/>
                </a:solidFill>
                <a:latin typeface="Codec Pro" panose="020B0604020202020204" charset="0"/>
              </a:rPr>
              <a:t>The proposed solution is an automated Decision Support System that transforms raw satellite imagery into actionable policy decisions. The system leverages a deep learning model to perform real-time land cover analysis, accurately identifying areas of vegetation, water, and existing structures. This AI-generated data is then fed into a backend "rules engine" which automatically checks the proposal against key environmental policies, such as neighborhood green-space minimums. This entire process delivers an instant, objective, and data-driven "Approved" or "Denied" recommendation to the planner via an interactive web dashboard.</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dissolve">
                                      <p:cBhvr>
                                        <p:cTn id="7" dur="500"/>
                                        <p:tgtEl>
                                          <p:spTgt spid="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28700" y="0"/>
            <a:ext cx="4513686" cy="11241465"/>
          </a:xfrm>
          <a:custGeom>
            <a:avLst/>
            <a:gdLst/>
            <a:ahLst/>
            <a:cxnLst/>
            <a:rect l="l" t="t" r="r" b="b"/>
            <a:pathLst>
              <a:path w="4513686" h="11241465">
                <a:moveTo>
                  <a:pt x="0" y="0"/>
                </a:moveTo>
                <a:lnTo>
                  <a:pt x="4513686" y="0"/>
                </a:lnTo>
                <a:lnTo>
                  <a:pt x="4513686" y="11241465"/>
                </a:lnTo>
                <a:lnTo>
                  <a:pt x="0" y="11241465"/>
                </a:lnTo>
                <a:lnTo>
                  <a:pt x="0" y="0"/>
                </a:lnTo>
                <a:close/>
              </a:path>
            </a:pathLst>
          </a:custGeom>
          <a:blipFill>
            <a:blip r:embed="rId2"/>
            <a:stretch>
              <a:fillRect l="-108491" r="-164621"/>
            </a:stretch>
          </a:blipFill>
        </p:spPr>
        <p:txBody>
          <a:bodyPr/>
          <a:lstStyle/>
          <a:p>
            <a:endParaRPr lang="en-US"/>
          </a:p>
        </p:txBody>
      </p:sp>
      <p:sp>
        <p:nvSpPr>
          <p:cNvPr id="3" name="Freeform 3"/>
          <p:cNvSpPr/>
          <p:nvPr/>
        </p:nvSpPr>
        <p:spPr>
          <a:xfrm>
            <a:off x="13922008" y="1556394"/>
            <a:ext cx="1838917" cy="1838917"/>
          </a:xfrm>
          <a:custGeom>
            <a:avLst/>
            <a:gdLst/>
            <a:ahLst/>
            <a:cxnLst/>
            <a:rect l="l" t="t" r="r" b="b"/>
            <a:pathLst>
              <a:path w="1838917" h="1838917">
                <a:moveTo>
                  <a:pt x="0" y="0"/>
                </a:moveTo>
                <a:lnTo>
                  <a:pt x="1838917" y="0"/>
                </a:lnTo>
                <a:lnTo>
                  <a:pt x="1838917" y="1838917"/>
                </a:lnTo>
                <a:lnTo>
                  <a:pt x="0" y="183891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7835779" y="1488160"/>
            <a:ext cx="1838917" cy="1838917"/>
          </a:xfrm>
          <a:custGeom>
            <a:avLst/>
            <a:gdLst/>
            <a:ahLst/>
            <a:cxnLst/>
            <a:rect l="l" t="t" r="r" b="b"/>
            <a:pathLst>
              <a:path w="1838917" h="1838917">
                <a:moveTo>
                  <a:pt x="0" y="0"/>
                </a:moveTo>
                <a:lnTo>
                  <a:pt x="1838917" y="0"/>
                </a:lnTo>
                <a:lnTo>
                  <a:pt x="1838917" y="1838917"/>
                </a:lnTo>
                <a:lnTo>
                  <a:pt x="0" y="183891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dirty="0"/>
          </a:p>
        </p:txBody>
      </p:sp>
      <p:sp>
        <p:nvSpPr>
          <p:cNvPr id="6" name="Freeform 6"/>
          <p:cNvSpPr/>
          <p:nvPr/>
        </p:nvSpPr>
        <p:spPr>
          <a:xfrm>
            <a:off x="14297804" y="1964534"/>
            <a:ext cx="1087323" cy="886168"/>
          </a:xfrm>
          <a:custGeom>
            <a:avLst/>
            <a:gdLst/>
            <a:ahLst/>
            <a:cxnLst/>
            <a:rect l="l" t="t" r="r" b="b"/>
            <a:pathLst>
              <a:path w="1087323" h="886168">
                <a:moveTo>
                  <a:pt x="0" y="0"/>
                </a:moveTo>
                <a:lnTo>
                  <a:pt x="1087323" y="0"/>
                </a:lnTo>
                <a:lnTo>
                  <a:pt x="1087323" y="886168"/>
                </a:lnTo>
                <a:lnTo>
                  <a:pt x="0" y="88616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7" name="Freeform 7"/>
          <p:cNvSpPr/>
          <p:nvPr/>
        </p:nvSpPr>
        <p:spPr>
          <a:xfrm>
            <a:off x="8199269" y="1971540"/>
            <a:ext cx="1111938" cy="1109158"/>
          </a:xfrm>
          <a:custGeom>
            <a:avLst/>
            <a:gdLst/>
            <a:ahLst/>
            <a:cxnLst/>
            <a:rect l="l" t="t" r="r" b="b"/>
            <a:pathLst>
              <a:path w="1111938" h="1109158">
                <a:moveTo>
                  <a:pt x="0" y="0"/>
                </a:moveTo>
                <a:lnTo>
                  <a:pt x="1111939" y="0"/>
                </a:lnTo>
                <a:lnTo>
                  <a:pt x="1111939" y="1109158"/>
                </a:lnTo>
                <a:lnTo>
                  <a:pt x="0" y="110915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8" name="TextBox 8"/>
          <p:cNvSpPr txBox="1"/>
          <p:nvPr/>
        </p:nvSpPr>
        <p:spPr>
          <a:xfrm>
            <a:off x="5776576" y="338112"/>
            <a:ext cx="12483226" cy="1218282"/>
          </a:xfrm>
          <a:prstGeom prst="rect">
            <a:avLst/>
          </a:prstGeom>
        </p:spPr>
        <p:txBody>
          <a:bodyPr wrap="square" lIns="0" tIns="0" rIns="0" bIns="0" rtlCol="0" anchor="t">
            <a:spAutoFit/>
          </a:bodyPr>
          <a:lstStyle/>
          <a:p>
            <a:pPr marL="0" lvl="0" indent="0">
              <a:lnSpc>
                <a:spcPts val="9536"/>
              </a:lnSpc>
              <a:spcBef>
                <a:spcPct val="0"/>
              </a:spcBef>
            </a:pPr>
            <a:r>
              <a:rPr lang="en-US" sz="7947" dirty="0">
                <a:solidFill>
                  <a:srgbClr val="1A1A1A"/>
                </a:solidFill>
                <a:latin typeface="Codec Pro ExtraBold"/>
              </a:rPr>
              <a:t>GOALS AND OBJECTIVES</a:t>
            </a:r>
          </a:p>
        </p:txBody>
      </p:sp>
      <p:sp>
        <p:nvSpPr>
          <p:cNvPr id="9" name="TextBox 9"/>
          <p:cNvSpPr txBox="1"/>
          <p:nvPr/>
        </p:nvSpPr>
        <p:spPr>
          <a:xfrm>
            <a:off x="5804775" y="6029291"/>
            <a:ext cx="2874189" cy="811530"/>
          </a:xfrm>
          <a:prstGeom prst="rect">
            <a:avLst/>
          </a:prstGeom>
        </p:spPr>
        <p:txBody>
          <a:bodyPr lIns="0" tIns="0" rIns="0" bIns="0" rtlCol="0" anchor="t">
            <a:spAutoFit/>
          </a:bodyPr>
          <a:lstStyle/>
          <a:p>
            <a:pPr marL="0" lvl="0" indent="0" algn="ctr">
              <a:lnSpc>
                <a:spcPts val="3119"/>
              </a:lnSpc>
              <a:spcBef>
                <a:spcPct val="0"/>
              </a:spcBef>
            </a:pPr>
            <a:r>
              <a:rPr lang="en-US" sz="2599">
                <a:solidFill>
                  <a:srgbClr val="FFFFFF"/>
                </a:solidFill>
                <a:latin typeface="Montserrat Light Bold"/>
              </a:rPr>
              <a:t>Empowering Users</a:t>
            </a:r>
          </a:p>
        </p:txBody>
      </p:sp>
      <p:sp>
        <p:nvSpPr>
          <p:cNvPr id="10" name="TextBox 10"/>
          <p:cNvSpPr txBox="1"/>
          <p:nvPr/>
        </p:nvSpPr>
        <p:spPr>
          <a:xfrm>
            <a:off x="9144000" y="6029291"/>
            <a:ext cx="2874189" cy="811530"/>
          </a:xfrm>
          <a:prstGeom prst="rect">
            <a:avLst/>
          </a:prstGeom>
        </p:spPr>
        <p:txBody>
          <a:bodyPr lIns="0" tIns="0" rIns="0" bIns="0" rtlCol="0" anchor="t">
            <a:spAutoFit/>
          </a:bodyPr>
          <a:lstStyle/>
          <a:p>
            <a:pPr marL="0" lvl="0" indent="0" algn="ctr">
              <a:lnSpc>
                <a:spcPts val="3120"/>
              </a:lnSpc>
              <a:spcBef>
                <a:spcPct val="0"/>
              </a:spcBef>
            </a:pPr>
            <a:r>
              <a:rPr lang="en-US" sz="2600">
                <a:solidFill>
                  <a:srgbClr val="FFFFFF"/>
                </a:solidFill>
                <a:latin typeface="Montserrat Light Bold"/>
              </a:rPr>
              <a:t>Diverse Categories</a:t>
            </a:r>
          </a:p>
        </p:txBody>
      </p:sp>
      <p:sp>
        <p:nvSpPr>
          <p:cNvPr id="11" name="TextBox 11"/>
          <p:cNvSpPr txBox="1"/>
          <p:nvPr/>
        </p:nvSpPr>
        <p:spPr>
          <a:xfrm>
            <a:off x="12484914" y="6027493"/>
            <a:ext cx="2874189" cy="405765"/>
          </a:xfrm>
          <a:prstGeom prst="rect">
            <a:avLst/>
          </a:prstGeom>
        </p:spPr>
        <p:txBody>
          <a:bodyPr lIns="0" tIns="0" rIns="0" bIns="0" rtlCol="0" anchor="t">
            <a:spAutoFit/>
          </a:bodyPr>
          <a:lstStyle/>
          <a:p>
            <a:pPr marL="0" lvl="0" indent="0" algn="ctr">
              <a:lnSpc>
                <a:spcPts val="3120"/>
              </a:lnSpc>
              <a:spcBef>
                <a:spcPct val="0"/>
              </a:spcBef>
            </a:pPr>
            <a:r>
              <a:rPr lang="en-US" sz="2600">
                <a:solidFill>
                  <a:srgbClr val="FFFFFF"/>
                </a:solidFill>
                <a:latin typeface="Montserrat Light Bold"/>
              </a:rPr>
              <a:t>Incorporating AI</a:t>
            </a:r>
          </a:p>
        </p:txBody>
      </p:sp>
      <p:sp>
        <p:nvSpPr>
          <p:cNvPr id="12" name="TextBox 12"/>
          <p:cNvSpPr txBox="1"/>
          <p:nvPr/>
        </p:nvSpPr>
        <p:spPr>
          <a:xfrm>
            <a:off x="6469786" y="4253750"/>
            <a:ext cx="5200690" cy="6465929"/>
          </a:xfrm>
          <a:prstGeom prst="rect">
            <a:avLst/>
          </a:prstGeom>
        </p:spPr>
        <p:txBody>
          <a:bodyPr wrap="square" lIns="0" tIns="0" rIns="0" bIns="0" rtlCol="0" anchor="t">
            <a:spAutoFit/>
          </a:bodyPr>
          <a:lstStyle/>
          <a:p>
            <a:pPr algn="ctr">
              <a:lnSpc>
                <a:spcPts val="3079"/>
              </a:lnSpc>
            </a:pPr>
            <a:r>
              <a:rPr lang="en-US" sz="2400" dirty="0"/>
              <a:t>Train a U-Net deep learning model to accurately perform semantic segmentation on satellite imagery, identifying all key land cover classes (Vegetation, Water, Building, etc.)</a:t>
            </a:r>
          </a:p>
          <a:p>
            <a:pPr algn="ctr">
              <a:lnSpc>
                <a:spcPts val="3079"/>
              </a:lnSpc>
            </a:pPr>
            <a:endParaRPr lang="en-US" sz="2400" dirty="0"/>
          </a:p>
          <a:p>
            <a:pPr algn="ctr">
              <a:lnSpc>
                <a:spcPts val="3079"/>
              </a:lnSpc>
            </a:pPr>
            <a:r>
              <a:rPr lang="en-US" sz="2400" dirty="0"/>
              <a:t>Develop a robust </a:t>
            </a:r>
            <a:r>
              <a:rPr lang="en-US" sz="2400" dirty="0" err="1"/>
              <a:t>FastAPI</a:t>
            </a:r>
            <a:r>
              <a:rPr lang="en-US" sz="2400" dirty="0"/>
              <a:t> backend API capable of loading the AI model and running on-demand inference on new or existing images in under a second.</a:t>
            </a:r>
          </a:p>
          <a:p>
            <a:pPr algn="ctr">
              <a:lnSpc>
                <a:spcPts val="3079"/>
              </a:lnSpc>
            </a:pPr>
            <a:endParaRPr lang="en-US" sz="2400" dirty="0"/>
          </a:p>
          <a:p>
            <a:pPr algn="ctr">
              <a:lnSpc>
                <a:spcPts val="3079"/>
              </a:lnSpc>
            </a:pPr>
            <a:r>
              <a:rPr lang="en-US" sz="2400" dirty="0"/>
              <a:t>Automate the entire analytical workflow, from image input to a final JSON decision, eliminating the need for manual data processing.</a:t>
            </a:r>
          </a:p>
          <a:p>
            <a:pPr marL="342900" indent="-342900" algn="ctr">
              <a:lnSpc>
                <a:spcPts val="3079"/>
              </a:lnSpc>
              <a:buFont typeface="Arial" panose="020B0604020202020204" pitchFamily="34" charset="0"/>
              <a:buChar char="•"/>
            </a:pPr>
            <a:endParaRPr lang="en-US" sz="2400" dirty="0"/>
          </a:p>
        </p:txBody>
      </p:sp>
      <p:sp>
        <p:nvSpPr>
          <p:cNvPr id="14" name="TextBox 14"/>
          <p:cNvSpPr txBox="1"/>
          <p:nvPr/>
        </p:nvSpPr>
        <p:spPr>
          <a:xfrm>
            <a:off x="11989902" y="4253750"/>
            <a:ext cx="5703124" cy="5546327"/>
          </a:xfrm>
          <a:prstGeom prst="rect">
            <a:avLst/>
          </a:prstGeom>
        </p:spPr>
        <p:txBody>
          <a:bodyPr wrap="square" lIns="0" tIns="0" rIns="0" bIns="0" rtlCol="0" anchor="t">
            <a:spAutoFit/>
          </a:bodyPr>
          <a:lstStyle/>
          <a:p>
            <a:pPr algn="ctr">
              <a:lnSpc>
                <a:spcPts val="3079"/>
              </a:lnSpc>
            </a:pPr>
            <a:r>
              <a:rPr lang="en-US" sz="2400" dirty="0"/>
              <a:t>Implement a flexible "Rules Engine" that programmatically checks the AI-generated data against configurable policies (e.g., the 15% neighborhood vegetation rule).</a:t>
            </a:r>
          </a:p>
          <a:p>
            <a:pPr algn="ctr">
              <a:lnSpc>
                <a:spcPts val="3079"/>
              </a:lnSpc>
            </a:pPr>
            <a:endParaRPr lang="en-US" sz="2400" dirty="0">
              <a:solidFill>
                <a:srgbClr val="010101"/>
              </a:solidFill>
              <a:latin typeface="Montserrat Light"/>
            </a:endParaRPr>
          </a:p>
          <a:p>
            <a:pPr algn="ctr">
              <a:lnSpc>
                <a:spcPts val="3079"/>
              </a:lnSpc>
            </a:pPr>
            <a:r>
              <a:rPr lang="en-US" sz="2400" dirty="0"/>
              <a:t>Remove subjective human error and bias from initial development assessments by providing a standardized, repeatable analysis.</a:t>
            </a:r>
          </a:p>
          <a:p>
            <a:pPr algn="ctr">
              <a:lnSpc>
                <a:spcPts val="3079"/>
              </a:lnSpc>
            </a:pPr>
            <a:endParaRPr lang="en-US" sz="2400" dirty="0">
              <a:solidFill>
                <a:srgbClr val="010101"/>
              </a:solidFill>
              <a:latin typeface="Montserrat Light"/>
            </a:endParaRPr>
          </a:p>
          <a:p>
            <a:pPr algn="ctr">
              <a:lnSpc>
                <a:spcPts val="3079"/>
              </a:lnSpc>
            </a:pPr>
            <a:r>
              <a:rPr lang="en-US" sz="2400" dirty="0"/>
              <a:t>Ensure that development proposals are vetted against "Local Health" standards, preventing the degradation of environmentally sensitive or "nature-poor" neighborhoods.</a:t>
            </a:r>
            <a:endParaRPr lang="en-US" sz="2199" dirty="0">
              <a:solidFill>
                <a:srgbClr val="010101"/>
              </a:solidFill>
              <a:latin typeface="Montserrat Light"/>
            </a:endParaRPr>
          </a:p>
        </p:txBody>
      </p:sp>
      <p:sp>
        <p:nvSpPr>
          <p:cNvPr id="16" name="TextBox 15">
            <a:extLst>
              <a:ext uri="{FF2B5EF4-FFF2-40B4-BE49-F238E27FC236}">
                <a16:creationId xmlns:a16="http://schemas.microsoft.com/office/drawing/2014/main" id="{03211D8C-6012-3557-DFC6-00A388EB6C4E}"/>
              </a:ext>
            </a:extLst>
          </p:cNvPr>
          <p:cNvSpPr txBox="1"/>
          <p:nvPr/>
        </p:nvSpPr>
        <p:spPr>
          <a:xfrm>
            <a:off x="6745968" y="3374915"/>
            <a:ext cx="4018537" cy="830997"/>
          </a:xfrm>
          <a:prstGeom prst="rect">
            <a:avLst/>
          </a:prstGeom>
          <a:noFill/>
        </p:spPr>
        <p:txBody>
          <a:bodyPr wrap="square" rtlCol="0">
            <a:spAutoFit/>
          </a:bodyPr>
          <a:lstStyle/>
          <a:p>
            <a:pPr algn="ctr"/>
            <a:r>
              <a:rPr lang="en-IN" sz="2400" dirty="0"/>
              <a:t>Tech Implementation &amp; Automation</a:t>
            </a:r>
          </a:p>
        </p:txBody>
      </p:sp>
      <p:sp>
        <p:nvSpPr>
          <p:cNvPr id="17" name="TextBox 16">
            <a:extLst>
              <a:ext uri="{FF2B5EF4-FFF2-40B4-BE49-F238E27FC236}">
                <a16:creationId xmlns:a16="http://schemas.microsoft.com/office/drawing/2014/main" id="{8174F1B6-B173-245F-DD47-8DB424DE12D3}"/>
              </a:ext>
            </a:extLst>
          </p:cNvPr>
          <p:cNvSpPr txBox="1"/>
          <p:nvPr/>
        </p:nvSpPr>
        <p:spPr>
          <a:xfrm>
            <a:off x="12832196" y="3374915"/>
            <a:ext cx="4018537" cy="830997"/>
          </a:xfrm>
          <a:prstGeom prst="rect">
            <a:avLst/>
          </a:prstGeom>
          <a:noFill/>
        </p:spPr>
        <p:txBody>
          <a:bodyPr wrap="square" rtlCol="0">
            <a:spAutoFit/>
          </a:bodyPr>
          <a:lstStyle/>
          <a:p>
            <a:pPr algn="ctr"/>
            <a:r>
              <a:rPr lang="en-IN" sz="2400" dirty="0"/>
              <a:t>Policy Enforcement &amp; Sustainability</a:t>
            </a:r>
          </a:p>
        </p:txBody>
      </p:sp>
      <p:sp>
        <p:nvSpPr>
          <p:cNvPr id="19" name="Rectangle: Rounded Corners 18">
            <a:extLst>
              <a:ext uri="{FF2B5EF4-FFF2-40B4-BE49-F238E27FC236}">
                <a16:creationId xmlns:a16="http://schemas.microsoft.com/office/drawing/2014/main" id="{1DC3D48D-E38B-F95D-C6E9-61C07D2065FE}"/>
              </a:ext>
            </a:extLst>
          </p:cNvPr>
          <p:cNvSpPr/>
          <p:nvPr/>
        </p:nvSpPr>
        <p:spPr>
          <a:xfrm>
            <a:off x="6037398" y="3327077"/>
            <a:ext cx="5817702" cy="6845623"/>
          </a:xfrm>
          <a:prstGeom prst="roundRect">
            <a:avLst/>
          </a:prstGeom>
          <a:noFill/>
          <a:ln/>
          <a:effectLst>
            <a:glow rad="63500">
              <a:schemeClr val="accent5">
                <a:satMod val="175000"/>
                <a:alpha val="40000"/>
              </a:schemeClr>
            </a:glow>
          </a:effectLst>
        </p:spPr>
        <p:style>
          <a:lnRef idx="2">
            <a:schemeClr val="dk1"/>
          </a:lnRef>
          <a:fillRef idx="1">
            <a:schemeClr val="lt1"/>
          </a:fillRef>
          <a:effectRef idx="0">
            <a:schemeClr val="dk1"/>
          </a:effectRef>
          <a:fontRef idx="minor">
            <a:schemeClr val="dk1"/>
          </a:fontRef>
        </p:style>
        <p:txBody>
          <a:bodyPr rtlCol="0" anchor="ctr"/>
          <a:lstStyle/>
          <a:p>
            <a:pPr algn="ctr"/>
            <a:endParaRPr lang="en-IN">
              <a:ln w="0"/>
              <a:solidFill>
                <a:schemeClr val="tx1"/>
              </a:solidFill>
              <a:effectLst>
                <a:outerShdw blurRad="38100" dist="19050" dir="2700000" algn="tl" rotWithShape="0">
                  <a:schemeClr val="dk1">
                    <a:alpha val="40000"/>
                  </a:schemeClr>
                </a:outerShdw>
              </a:effectLst>
            </a:endParaRPr>
          </a:p>
        </p:txBody>
      </p:sp>
      <p:sp>
        <p:nvSpPr>
          <p:cNvPr id="20" name="Rectangle: Rounded Corners 19">
            <a:extLst>
              <a:ext uri="{FF2B5EF4-FFF2-40B4-BE49-F238E27FC236}">
                <a16:creationId xmlns:a16="http://schemas.microsoft.com/office/drawing/2014/main" id="{E86B676B-2D26-2206-35C8-2156936293F3}"/>
              </a:ext>
            </a:extLst>
          </p:cNvPr>
          <p:cNvSpPr/>
          <p:nvPr/>
        </p:nvSpPr>
        <p:spPr>
          <a:xfrm>
            <a:off x="12018189" y="3374915"/>
            <a:ext cx="5817702" cy="6797785"/>
          </a:xfrm>
          <a:prstGeom prst="roundRect">
            <a:avLst/>
          </a:prstGeom>
          <a:noFill/>
          <a:ln/>
          <a:effectLst>
            <a:glow rad="63500">
              <a:schemeClr val="accent5">
                <a:satMod val="175000"/>
                <a:alpha val="40000"/>
              </a:schemeClr>
            </a:glow>
          </a:effectLst>
        </p:spPr>
        <p:style>
          <a:lnRef idx="2">
            <a:schemeClr val="dk1"/>
          </a:lnRef>
          <a:fillRef idx="1">
            <a:schemeClr val="lt1"/>
          </a:fillRef>
          <a:effectRef idx="0">
            <a:schemeClr val="dk1"/>
          </a:effectRef>
          <a:fontRef idx="minor">
            <a:schemeClr val="dk1"/>
          </a:fontRef>
        </p:style>
        <p:txBody>
          <a:bodyPr rtlCol="0" anchor="ctr"/>
          <a:lstStyle/>
          <a:p>
            <a:pPr algn="ctr"/>
            <a:endParaRPr lang="en-IN">
              <a:ln w="0"/>
              <a:solidFill>
                <a:schemeClr val="tx1"/>
              </a:solidFill>
              <a:effectLst>
                <a:outerShdw blurRad="38100" dist="19050" dir="2700000" algn="tl" rotWithShape="0">
                  <a:schemeClr val="dk1">
                    <a:alpha val="40000"/>
                  </a:schemeClr>
                </a:outerShdw>
              </a:effectLs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barn(inVertical)">
                                      <p:cBhvr>
                                        <p:cTn id="7" dur="500"/>
                                        <p:tgtEl>
                                          <p:spTgt spid="19"/>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barn(inVertical)">
                                      <p:cBhvr>
                                        <p:cTn id="10" dur="500"/>
                                        <p:tgtEl>
                                          <p:spTgt spid="20"/>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barn(inVertical)">
                                      <p:cBhvr>
                                        <p:cTn id="15" dur="500"/>
                                        <p:tgtEl>
                                          <p:spTgt spid="16"/>
                                        </p:tgtEl>
                                      </p:cBhvr>
                                    </p:animEffect>
                                  </p:childTnLst>
                                </p:cTn>
                              </p:par>
                              <p:par>
                                <p:cTn id="16" presetID="16" presetClass="entr" presetSubtype="21" fill="hold" grpId="0"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barn(inVertical)">
                                      <p:cBhvr>
                                        <p:cTn id="18" dur="500"/>
                                        <p:tgtEl>
                                          <p:spTgt spid="17"/>
                                        </p:tgtEl>
                                      </p:cBhvr>
                                    </p:animEffect>
                                  </p:childTnLst>
                                </p:cTn>
                              </p:par>
                            </p:childTnLst>
                          </p:cTn>
                        </p:par>
                      </p:childTnLst>
                    </p:cTn>
                  </p:par>
                  <p:par>
                    <p:cTn id="19" fill="hold">
                      <p:stCondLst>
                        <p:cond delay="indefinite"/>
                      </p:stCondLst>
                      <p:childTnLst>
                        <p:par>
                          <p:cTn id="20" fill="hold">
                            <p:stCondLst>
                              <p:cond delay="0"/>
                            </p:stCondLst>
                            <p:childTnLst>
                              <p:par>
                                <p:cTn id="21" presetID="8" presetClass="entr" presetSubtype="16"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diamond(in)">
                                      <p:cBhvr>
                                        <p:cTn id="23" dur="2000"/>
                                        <p:tgtEl>
                                          <p:spTgt spid="12"/>
                                        </p:tgtEl>
                                      </p:cBhvr>
                                    </p:animEffect>
                                  </p:childTnLst>
                                </p:cTn>
                              </p:par>
                              <p:par>
                                <p:cTn id="24" presetID="8" presetClass="entr" presetSubtype="16" fill="hold" grpId="0" nodeType="with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diamond(in)">
                                      <p:cBhvr>
                                        <p:cTn id="26" dur="2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p:bldP spid="16" grpId="0"/>
      <p:bldP spid="17" grpId="0"/>
      <p:bldP spid="19" grpId="0" animBg="1"/>
      <p:bldP spid="20"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US"/>
          </a:p>
        </p:txBody>
      </p:sp>
      <p:grpSp>
        <p:nvGrpSpPr>
          <p:cNvPr id="3" name="Group 3"/>
          <p:cNvGrpSpPr/>
          <p:nvPr/>
        </p:nvGrpSpPr>
        <p:grpSpPr>
          <a:xfrm rot="164105">
            <a:off x="-534593" y="-1105998"/>
            <a:ext cx="19397009" cy="9907145"/>
            <a:chOff x="0" y="0"/>
            <a:chExt cx="5108677" cy="2609289"/>
          </a:xfrm>
        </p:grpSpPr>
        <p:sp>
          <p:nvSpPr>
            <p:cNvPr id="4" name="Freeform 4"/>
            <p:cNvSpPr/>
            <p:nvPr/>
          </p:nvSpPr>
          <p:spPr>
            <a:xfrm>
              <a:off x="0" y="0"/>
              <a:ext cx="5108677" cy="2609289"/>
            </a:xfrm>
            <a:custGeom>
              <a:avLst/>
              <a:gdLst/>
              <a:ahLst/>
              <a:cxnLst/>
              <a:rect l="l" t="t" r="r" b="b"/>
              <a:pathLst>
                <a:path w="5108677" h="2609289">
                  <a:moveTo>
                    <a:pt x="0" y="0"/>
                  </a:moveTo>
                  <a:lnTo>
                    <a:pt x="5108677" y="0"/>
                  </a:lnTo>
                  <a:lnTo>
                    <a:pt x="5108677" y="2609289"/>
                  </a:lnTo>
                  <a:lnTo>
                    <a:pt x="0" y="2609289"/>
                  </a:lnTo>
                  <a:close/>
                </a:path>
              </a:pathLst>
            </a:custGeom>
            <a:solidFill>
              <a:srgbClr val="100F0D">
                <a:alpha val="90980"/>
              </a:srgbClr>
            </a:solidFill>
          </p:spPr>
          <p:txBody>
            <a:bodyPr/>
            <a:lstStyle/>
            <a:p>
              <a:endParaRPr lang="en-US" dirty="0"/>
            </a:p>
          </p:txBody>
        </p:sp>
        <p:sp>
          <p:nvSpPr>
            <p:cNvPr id="5" name="TextBox 5"/>
            <p:cNvSpPr txBox="1"/>
            <p:nvPr/>
          </p:nvSpPr>
          <p:spPr>
            <a:xfrm>
              <a:off x="0" y="-19050"/>
              <a:ext cx="5108677" cy="2628339"/>
            </a:xfrm>
            <a:prstGeom prst="rect">
              <a:avLst/>
            </a:prstGeom>
          </p:spPr>
          <p:txBody>
            <a:bodyPr lIns="50800" tIns="50800" rIns="50800" bIns="50800" rtlCol="0" anchor="ctr"/>
            <a:lstStyle/>
            <a:p>
              <a:pPr algn="ctr">
                <a:lnSpc>
                  <a:spcPts val="2859"/>
                </a:lnSpc>
              </a:pPr>
              <a:endParaRPr/>
            </a:p>
          </p:txBody>
        </p:sp>
      </p:grpSp>
      <p:sp>
        <p:nvSpPr>
          <p:cNvPr id="6" name="Freeform 6"/>
          <p:cNvSpPr/>
          <p:nvPr/>
        </p:nvSpPr>
        <p:spPr>
          <a:xfrm>
            <a:off x="367431" y="1783675"/>
            <a:ext cx="480284" cy="621727"/>
          </a:xfrm>
          <a:custGeom>
            <a:avLst/>
            <a:gdLst/>
            <a:ahLst/>
            <a:cxnLst/>
            <a:rect l="l" t="t" r="r" b="b"/>
            <a:pathLst>
              <a:path w="480284" h="621727">
                <a:moveTo>
                  <a:pt x="0" y="0"/>
                </a:moveTo>
                <a:lnTo>
                  <a:pt x="480284" y="0"/>
                </a:lnTo>
                <a:lnTo>
                  <a:pt x="480284" y="621727"/>
                </a:lnTo>
                <a:lnTo>
                  <a:pt x="0" y="62172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dirty="0"/>
          </a:p>
        </p:txBody>
      </p:sp>
      <p:sp>
        <p:nvSpPr>
          <p:cNvPr id="7" name="TextBox 7"/>
          <p:cNvSpPr txBox="1"/>
          <p:nvPr/>
        </p:nvSpPr>
        <p:spPr>
          <a:xfrm>
            <a:off x="3718578" y="0"/>
            <a:ext cx="10746953" cy="1591309"/>
          </a:xfrm>
          <a:prstGeom prst="rect">
            <a:avLst/>
          </a:prstGeom>
        </p:spPr>
        <p:txBody>
          <a:bodyPr lIns="0" tIns="0" rIns="0" bIns="0" rtlCol="0" anchor="t">
            <a:spAutoFit/>
          </a:bodyPr>
          <a:lstStyle/>
          <a:p>
            <a:pPr algn="ctr">
              <a:lnSpc>
                <a:spcPts val="12040"/>
              </a:lnSpc>
            </a:pPr>
            <a:r>
              <a:rPr lang="en-US" sz="8600" dirty="0">
                <a:solidFill>
                  <a:srgbClr val="FFFFFF"/>
                </a:solidFill>
                <a:latin typeface="Codec Pro ExtraBold Bold"/>
              </a:rPr>
              <a:t>TECHNOLOGY USED</a:t>
            </a:r>
          </a:p>
        </p:txBody>
      </p:sp>
      <p:sp>
        <p:nvSpPr>
          <p:cNvPr id="9" name="Freeform 9"/>
          <p:cNvSpPr/>
          <p:nvPr/>
        </p:nvSpPr>
        <p:spPr>
          <a:xfrm>
            <a:off x="7257902" y="1779229"/>
            <a:ext cx="480284" cy="621727"/>
          </a:xfrm>
          <a:custGeom>
            <a:avLst/>
            <a:gdLst/>
            <a:ahLst/>
            <a:cxnLst/>
            <a:rect l="l" t="t" r="r" b="b"/>
            <a:pathLst>
              <a:path w="480284" h="621727">
                <a:moveTo>
                  <a:pt x="0" y="0"/>
                </a:moveTo>
                <a:lnTo>
                  <a:pt x="480284" y="0"/>
                </a:lnTo>
                <a:lnTo>
                  <a:pt x="480284" y="621726"/>
                </a:lnTo>
                <a:lnTo>
                  <a:pt x="0" y="62172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dirty="0"/>
          </a:p>
        </p:txBody>
      </p:sp>
      <p:sp>
        <p:nvSpPr>
          <p:cNvPr id="13" name="TextBox 13"/>
          <p:cNvSpPr txBox="1"/>
          <p:nvPr/>
        </p:nvSpPr>
        <p:spPr>
          <a:xfrm>
            <a:off x="7948235" y="1745392"/>
            <a:ext cx="3549982" cy="1390573"/>
          </a:xfrm>
          <a:prstGeom prst="rect">
            <a:avLst/>
          </a:prstGeom>
        </p:spPr>
        <p:txBody>
          <a:bodyPr wrap="square" lIns="0" tIns="0" rIns="0" bIns="0" rtlCol="0" anchor="t">
            <a:spAutoFit/>
          </a:bodyPr>
          <a:lstStyle/>
          <a:p>
            <a:pPr>
              <a:lnSpc>
                <a:spcPts val="5599"/>
              </a:lnSpc>
            </a:pPr>
            <a:r>
              <a:rPr lang="en-IN" sz="4000" dirty="0">
                <a:solidFill>
                  <a:schemeClr val="bg1"/>
                </a:solidFill>
                <a:latin typeface="Codec Pro" panose="020B0604020202020204" charset="0"/>
              </a:rPr>
              <a:t>Backend &amp; API</a:t>
            </a:r>
            <a:endParaRPr lang="en-US" sz="3999" dirty="0">
              <a:solidFill>
                <a:schemeClr val="bg1"/>
              </a:solidFill>
              <a:latin typeface="Codec Pro" panose="020B0604020202020204" charset="0"/>
            </a:endParaRPr>
          </a:p>
          <a:p>
            <a:pPr>
              <a:lnSpc>
                <a:spcPts val="5599"/>
              </a:lnSpc>
            </a:pPr>
            <a:endParaRPr lang="en-US" sz="3999" dirty="0">
              <a:solidFill>
                <a:srgbClr val="FFFFFF"/>
              </a:solidFill>
              <a:latin typeface="Codec Pro"/>
            </a:endParaRPr>
          </a:p>
        </p:txBody>
      </p:sp>
      <p:sp>
        <p:nvSpPr>
          <p:cNvPr id="14" name="TextBox 14"/>
          <p:cNvSpPr txBox="1"/>
          <p:nvPr/>
        </p:nvSpPr>
        <p:spPr>
          <a:xfrm>
            <a:off x="13955577" y="1817405"/>
            <a:ext cx="4139106" cy="1391856"/>
          </a:xfrm>
          <a:prstGeom prst="rect">
            <a:avLst/>
          </a:prstGeom>
        </p:spPr>
        <p:txBody>
          <a:bodyPr wrap="square" lIns="0" tIns="0" rIns="0" bIns="0" rtlCol="0" anchor="t">
            <a:spAutoFit/>
          </a:bodyPr>
          <a:lstStyle/>
          <a:p>
            <a:pPr algn="ctr">
              <a:lnSpc>
                <a:spcPts val="5599"/>
              </a:lnSpc>
            </a:pPr>
            <a:r>
              <a:rPr lang="en-IN" sz="4000" dirty="0">
                <a:solidFill>
                  <a:schemeClr val="bg1"/>
                </a:solidFill>
                <a:latin typeface="Codec Pro" panose="020B0604020202020204" charset="0"/>
              </a:rPr>
              <a:t>Frontend &amp; User Interface</a:t>
            </a:r>
            <a:endParaRPr lang="en-US" sz="3999" dirty="0">
              <a:solidFill>
                <a:schemeClr val="bg1"/>
              </a:solidFill>
              <a:latin typeface="Codec Pro" panose="020B0604020202020204" charset="0"/>
            </a:endParaRPr>
          </a:p>
        </p:txBody>
      </p:sp>
      <p:sp>
        <p:nvSpPr>
          <p:cNvPr id="17" name="TextBox 16">
            <a:extLst>
              <a:ext uri="{FF2B5EF4-FFF2-40B4-BE49-F238E27FC236}">
                <a16:creationId xmlns:a16="http://schemas.microsoft.com/office/drawing/2014/main" id="{59D6D18A-8D3E-0351-E09B-5294BF160AE3}"/>
              </a:ext>
            </a:extLst>
          </p:cNvPr>
          <p:cNvSpPr txBox="1"/>
          <p:nvPr/>
        </p:nvSpPr>
        <p:spPr>
          <a:xfrm>
            <a:off x="851167" y="1712145"/>
            <a:ext cx="5795710" cy="707886"/>
          </a:xfrm>
          <a:prstGeom prst="rect">
            <a:avLst/>
          </a:prstGeom>
          <a:noFill/>
        </p:spPr>
        <p:txBody>
          <a:bodyPr wrap="square" rtlCol="0">
            <a:spAutoFit/>
          </a:bodyPr>
          <a:lstStyle/>
          <a:p>
            <a:r>
              <a:rPr lang="en-IN" sz="4000" dirty="0">
                <a:solidFill>
                  <a:schemeClr val="bg1"/>
                </a:solidFill>
                <a:latin typeface="Codec Pro" panose="020B0604020202020204" charset="0"/>
              </a:rPr>
              <a:t>ML &amp; Data Processing</a:t>
            </a:r>
          </a:p>
        </p:txBody>
      </p:sp>
      <p:sp>
        <p:nvSpPr>
          <p:cNvPr id="18" name="Freeform 6">
            <a:extLst>
              <a:ext uri="{FF2B5EF4-FFF2-40B4-BE49-F238E27FC236}">
                <a16:creationId xmlns:a16="http://schemas.microsoft.com/office/drawing/2014/main" id="{2C80D41E-B7A0-5C7C-A373-A5010559CB49}"/>
              </a:ext>
            </a:extLst>
          </p:cNvPr>
          <p:cNvSpPr/>
          <p:nvPr/>
        </p:nvSpPr>
        <p:spPr>
          <a:xfrm>
            <a:off x="13475293" y="1818951"/>
            <a:ext cx="480284" cy="621727"/>
          </a:xfrm>
          <a:custGeom>
            <a:avLst/>
            <a:gdLst/>
            <a:ahLst/>
            <a:cxnLst/>
            <a:rect l="l" t="t" r="r" b="b"/>
            <a:pathLst>
              <a:path w="480284" h="621727">
                <a:moveTo>
                  <a:pt x="0" y="0"/>
                </a:moveTo>
                <a:lnTo>
                  <a:pt x="480284" y="0"/>
                </a:lnTo>
                <a:lnTo>
                  <a:pt x="480284" y="621727"/>
                </a:lnTo>
                <a:lnTo>
                  <a:pt x="0" y="62172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dirty="0"/>
          </a:p>
        </p:txBody>
      </p:sp>
      <p:sp>
        <p:nvSpPr>
          <p:cNvPr id="19" name="TextBox 18">
            <a:extLst>
              <a:ext uri="{FF2B5EF4-FFF2-40B4-BE49-F238E27FC236}">
                <a16:creationId xmlns:a16="http://schemas.microsoft.com/office/drawing/2014/main" id="{379F7706-60D5-F08A-DC62-51D2C808449F}"/>
              </a:ext>
            </a:extLst>
          </p:cNvPr>
          <p:cNvSpPr txBox="1"/>
          <p:nvPr/>
        </p:nvSpPr>
        <p:spPr>
          <a:xfrm>
            <a:off x="570065" y="2076546"/>
            <a:ext cx="5591851" cy="5998245"/>
          </a:xfrm>
          <a:prstGeom prst="rect">
            <a:avLst/>
          </a:prstGeom>
          <a:noFill/>
        </p:spPr>
        <p:txBody>
          <a:bodyPr wrap="square" rtlCol="0">
            <a:spAutoFit/>
          </a:bodyPr>
          <a:lstStyle/>
          <a:p>
            <a:pPr marL="571500" indent="-571500">
              <a:lnSpc>
                <a:spcPct val="250000"/>
              </a:lnSpc>
              <a:buFont typeface="Wingdings" panose="05000000000000000000" pitchFamily="2" charset="2"/>
              <a:buChar char="Ø"/>
            </a:pPr>
            <a:r>
              <a:rPr lang="en-IN" sz="4000" dirty="0" err="1">
                <a:solidFill>
                  <a:schemeClr val="bg1"/>
                </a:solidFill>
              </a:rPr>
              <a:t>PyTorch</a:t>
            </a:r>
            <a:endParaRPr lang="en-IN" sz="4000" dirty="0">
              <a:solidFill>
                <a:schemeClr val="bg1"/>
              </a:solidFill>
            </a:endParaRPr>
          </a:p>
          <a:p>
            <a:pPr marL="571500" indent="-571500">
              <a:lnSpc>
                <a:spcPct val="250000"/>
              </a:lnSpc>
              <a:buFont typeface="Wingdings" panose="05000000000000000000" pitchFamily="2" charset="2"/>
              <a:buChar char="Ø"/>
            </a:pPr>
            <a:r>
              <a:rPr lang="en-IN" sz="4000" dirty="0" err="1">
                <a:solidFill>
                  <a:schemeClr val="bg1"/>
                </a:solidFill>
              </a:rPr>
              <a:t>TorchVision</a:t>
            </a:r>
            <a:endParaRPr lang="en-IN" sz="4000" dirty="0">
              <a:solidFill>
                <a:schemeClr val="bg1"/>
              </a:solidFill>
            </a:endParaRPr>
          </a:p>
          <a:p>
            <a:pPr marL="571500" indent="-571500">
              <a:lnSpc>
                <a:spcPct val="250000"/>
              </a:lnSpc>
              <a:buFont typeface="Wingdings" panose="05000000000000000000" pitchFamily="2" charset="2"/>
              <a:buChar char="Ø"/>
            </a:pPr>
            <a:r>
              <a:rPr lang="en-IN" sz="4000" dirty="0">
                <a:solidFill>
                  <a:schemeClr val="bg1"/>
                </a:solidFill>
              </a:rPr>
              <a:t>NumPy</a:t>
            </a:r>
          </a:p>
          <a:p>
            <a:pPr marL="571500" indent="-571500">
              <a:lnSpc>
                <a:spcPct val="250000"/>
              </a:lnSpc>
              <a:buFont typeface="Wingdings" panose="05000000000000000000" pitchFamily="2" charset="2"/>
              <a:buChar char="Ø"/>
            </a:pPr>
            <a:r>
              <a:rPr lang="en-IN" sz="4000" dirty="0">
                <a:solidFill>
                  <a:schemeClr val="bg1"/>
                </a:solidFill>
              </a:rPr>
              <a:t>Pillow </a:t>
            </a:r>
            <a:endParaRPr lang="en-IN" sz="4000" dirty="0">
              <a:solidFill>
                <a:schemeClr val="bg1"/>
              </a:solidFill>
              <a:latin typeface="Codec Pro" panose="020B0604020202020204" charset="0"/>
            </a:endParaRPr>
          </a:p>
        </p:txBody>
      </p:sp>
      <p:pic>
        <p:nvPicPr>
          <p:cNvPr id="21" name="Picture 20">
            <a:extLst>
              <a:ext uri="{FF2B5EF4-FFF2-40B4-BE49-F238E27FC236}">
                <a16:creationId xmlns:a16="http://schemas.microsoft.com/office/drawing/2014/main" id="{F1AABA0C-324E-F127-FCCE-4BCADB63E730}"/>
              </a:ext>
            </a:extLst>
          </p:cNvPr>
          <p:cNvPicPr>
            <a:picLocks noChangeAspect="1"/>
          </p:cNvPicPr>
          <p:nvPr/>
        </p:nvPicPr>
        <p:blipFill>
          <a:blip r:embed="rId5"/>
          <a:stretch>
            <a:fillRect/>
          </a:stretch>
        </p:blipFill>
        <p:spPr>
          <a:xfrm>
            <a:off x="3177522" y="2645625"/>
            <a:ext cx="1143000" cy="102223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23" name="Picture 22">
            <a:extLst>
              <a:ext uri="{FF2B5EF4-FFF2-40B4-BE49-F238E27FC236}">
                <a16:creationId xmlns:a16="http://schemas.microsoft.com/office/drawing/2014/main" id="{61A3064C-561E-2F24-BB5F-F39ADF8F600A}"/>
              </a:ext>
            </a:extLst>
          </p:cNvPr>
          <p:cNvPicPr>
            <a:picLocks noChangeAspect="1"/>
          </p:cNvPicPr>
          <p:nvPr/>
        </p:nvPicPr>
        <p:blipFill>
          <a:blip r:embed="rId6"/>
          <a:stretch>
            <a:fillRect/>
          </a:stretch>
        </p:blipFill>
        <p:spPr>
          <a:xfrm>
            <a:off x="3764012" y="4018240"/>
            <a:ext cx="1219200" cy="1104302"/>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25" name="Picture 24">
            <a:extLst>
              <a:ext uri="{FF2B5EF4-FFF2-40B4-BE49-F238E27FC236}">
                <a16:creationId xmlns:a16="http://schemas.microsoft.com/office/drawing/2014/main" id="{6BFF71AA-182C-183C-AC7D-155D91B9FBAB}"/>
              </a:ext>
            </a:extLst>
          </p:cNvPr>
          <p:cNvPicPr>
            <a:picLocks noChangeAspect="1"/>
          </p:cNvPicPr>
          <p:nvPr/>
        </p:nvPicPr>
        <p:blipFill>
          <a:blip r:embed="rId7"/>
          <a:stretch>
            <a:fillRect/>
          </a:stretch>
        </p:blipFill>
        <p:spPr>
          <a:xfrm>
            <a:off x="2971800" y="5611258"/>
            <a:ext cx="1120237" cy="1112616"/>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27" name="Picture 26">
            <a:extLst>
              <a:ext uri="{FF2B5EF4-FFF2-40B4-BE49-F238E27FC236}">
                <a16:creationId xmlns:a16="http://schemas.microsoft.com/office/drawing/2014/main" id="{DE55C6C7-7C85-D818-0389-4A475FD4066D}"/>
              </a:ext>
            </a:extLst>
          </p:cNvPr>
          <p:cNvPicPr>
            <a:picLocks noChangeAspect="1"/>
          </p:cNvPicPr>
          <p:nvPr/>
        </p:nvPicPr>
        <p:blipFill>
          <a:blip r:embed="rId8"/>
          <a:stretch>
            <a:fillRect/>
          </a:stretch>
        </p:blipFill>
        <p:spPr>
          <a:xfrm>
            <a:off x="2826561" y="7183130"/>
            <a:ext cx="975445" cy="937341"/>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28" name="TextBox 27">
            <a:extLst>
              <a:ext uri="{FF2B5EF4-FFF2-40B4-BE49-F238E27FC236}">
                <a16:creationId xmlns:a16="http://schemas.microsoft.com/office/drawing/2014/main" id="{E10C3DD6-1615-B63E-D302-31076004AD1C}"/>
              </a:ext>
            </a:extLst>
          </p:cNvPr>
          <p:cNvSpPr txBox="1"/>
          <p:nvPr/>
        </p:nvSpPr>
        <p:spPr>
          <a:xfrm>
            <a:off x="7688009" y="2005738"/>
            <a:ext cx="4808791" cy="4459362"/>
          </a:xfrm>
          <a:prstGeom prst="rect">
            <a:avLst/>
          </a:prstGeom>
          <a:noFill/>
        </p:spPr>
        <p:txBody>
          <a:bodyPr wrap="square" rtlCol="0">
            <a:spAutoFit/>
          </a:bodyPr>
          <a:lstStyle/>
          <a:p>
            <a:pPr marL="571500" indent="-571500">
              <a:lnSpc>
                <a:spcPct val="250000"/>
              </a:lnSpc>
              <a:buFont typeface="Wingdings" panose="05000000000000000000" pitchFamily="2" charset="2"/>
              <a:buChar char="Ø"/>
            </a:pPr>
            <a:r>
              <a:rPr lang="en-IN" sz="4000" dirty="0">
                <a:solidFill>
                  <a:schemeClr val="bg1"/>
                </a:solidFill>
              </a:rPr>
              <a:t>Python</a:t>
            </a:r>
          </a:p>
          <a:p>
            <a:pPr marL="571500" indent="-571500">
              <a:lnSpc>
                <a:spcPct val="250000"/>
              </a:lnSpc>
              <a:buFont typeface="Wingdings" panose="05000000000000000000" pitchFamily="2" charset="2"/>
              <a:buChar char="Ø"/>
            </a:pPr>
            <a:r>
              <a:rPr lang="en-IN" sz="4000" dirty="0" err="1">
                <a:solidFill>
                  <a:schemeClr val="bg1"/>
                </a:solidFill>
              </a:rPr>
              <a:t>FastAPI</a:t>
            </a:r>
            <a:endParaRPr lang="en-IN" sz="4000" dirty="0">
              <a:solidFill>
                <a:schemeClr val="bg1"/>
              </a:solidFill>
            </a:endParaRPr>
          </a:p>
          <a:p>
            <a:pPr marL="571500" indent="-571500">
              <a:lnSpc>
                <a:spcPct val="250000"/>
              </a:lnSpc>
              <a:buFont typeface="Wingdings" panose="05000000000000000000" pitchFamily="2" charset="2"/>
              <a:buChar char="Ø"/>
            </a:pPr>
            <a:r>
              <a:rPr lang="en-IN" sz="4000" dirty="0" err="1">
                <a:solidFill>
                  <a:schemeClr val="bg1"/>
                </a:solidFill>
              </a:rPr>
              <a:t>Uvicorn</a:t>
            </a:r>
            <a:r>
              <a:rPr lang="en-IN" sz="4000" dirty="0">
                <a:solidFill>
                  <a:schemeClr val="bg1"/>
                </a:solidFill>
              </a:rPr>
              <a:t> </a:t>
            </a:r>
            <a:endParaRPr lang="en-IN" sz="4000" dirty="0">
              <a:solidFill>
                <a:schemeClr val="bg1"/>
              </a:solidFill>
              <a:latin typeface="Codec Pro" panose="020B0604020202020204" charset="0"/>
            </a:endParaRPr>
          </a:p>
        </p:txBody>
      </p:sp>
      <p:pic>
        <p:nvPicPr>
          <p:cNvPr id="30" name="Picture 29">
            <a:extLst>
              <a:ext uri="{FF2B5EF4-FFF2-40B4-BE49-F238E27FC236}">
                <a16:creationId xmlns:a16="http://schemas.microsoft.com/office/drawing/2014/main" id="{1B0FE2EA-ACEC-E3D0-D36A-88A5924B53FC}"/>
              </a:ext>
            </a:extLst>
          </p:cNvPr>
          <p:cNvPicPr>
            <a:picLocks noChangeAspect="1"/>
          </p:cNvPicPr>
          <p:nvPr/>
        </p:nvPicPr>
        <p:blipFill>
          <a:blip r:embed="rId9"/>
          <a:stretch>
            <a:fillRect/>
          </a:stretch>
        </p:blipFill>
        <p:spPr>
          <a:xfrm>
            <a:off x="9967216" y="2645625"/>
            <a:ext cx="1240462" cy="1009678"/>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32" name="Picture 31">
            <a:extLst>
              <a:ext uri="{FF2B5EF4-FFF2-40B4-BE49-F238E27FC236}">
                <a16:creationId xmlns:a16="http://schemas.microsoft.com/office/drawing/2014/main" id="{ACEB99E8-CEEF-3CE5-3637-E9259675ABAE}"/>
              </a:ext>
            </a:extLst>
          </p:cNvPr>
          <p:cNvPicPr>
            <a:picLocks noChangeAspect="1"/>
          </p:cNvPicPr>
          <p:nvPr/>
        </p:nvPicPr>
        <p:blipFill>
          <a:blip r:embed="rId10"/>
          <a:stretch>
            <a:fillRect/>
          </a:stretch>
        </p:blipFill>
        <p:spPr>
          <a:xfrm>
            <a:off x="10070729" y="4173849"/>
            <a:ext cx="1033435" cy="1009678"/>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34" name="Picture 33">
            <a:extLst>
              <a:ext uri="{FF2B5EF4-FFF2-40B4-BE49-F238E27FC236}">
                <a16:creationId xmlns:a16="http://schemas.microsoft.com/office/drawing/2014/main" id="{8D1C804B-62C0-631C-769D-56E05DFF7370}"/>
              </a:ext>
            </a:extLst>
          </p:cNvPr>
          <p:cNvPicPr>
            <a:picLocks noChangeAspect="1"/>
          </p:cNvPicPr>
          <p:nvPr/>
        </p:nvPicPr>
        <p:blipFill>
          <a:blip r:embed="rId11"/>
          <a:stretch>
            <a:fillRect/>
          </a:stretch>
        </p:blipFill>
        <p:spPr>
          <a:xfrm>
            <a:off x="10133663" y="5677122"/>
            <a:ext cx="1033435" cy="980887"/>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35" name="TextBox 34">
            <a:extLst>
              <a:ext uri="{FF2B5EF4-FFF2-40B4-BE49-F238E27FC236}">
                <a16:creationId xmlns:a16="http://schemas.microsoft.com/office/drawing/2014/main" id="{D161501D-3C0C-1E40-B739-A173BBE714A1}"/>
              </a:ext>
            </a:extLst>
          </p:cNvPr>
          <p:cNvSpPr txBox="1"/>
          <p:nvPr/>
        </p:nvSpPr>
        <p:spPr>
          <a:xfrm>
            <a:off x="13807880" y="2796985"/>
            <a:ext cx="4808791" cy="4459362"/>
          </a:xfrm>
          <a:prstGeom prst="rect">
            <a:avLst/>
          </a:prstGeom>
          <a:noFill/>
        </p:spPr>
        <p:txBody>
          <a:bodyPr wrap="square" rtlCol="0">
            <a:spAutoFit/>
          </a:bodyPr>
          <a:lstStyle/>
          <a:p>
            <a:pPr marL="571500" indent="-571500">
              <a:lnSpc>
                <a:spcPct val="250000"/>
              </a:lnSpc>
              <a:buFont typeface="Wingdings" panose="05000000000000000000" pitchFamily="2" charset="2"/>
              <a:buChar char="Ø"/>
            </a:pPr>
            <a:r>
              <a:rPr lang="en-IN" sz="4000" dirty="0">
                <a:solidFill>
                  <a:schemeClr val="bg1"/>
                </a:solidFill>
              </a:rPr>
              <a:t>HTML</a:t>
            </a:r>
          </a:p>
          <a:p>
            <a:pPr marL="571500" indent="-571500">
              <a:lnSpc>
                <a:spcPct val="250000"/>
              </a:lnSpc>
              <a:buFont typeface="Wingdings" panose="05000000000000000000" pitchFamily="2" charset="2"/>
              <a:buChar char="Ø"/>
            </a:pPr>
            <a:r>
              <a:rPr lang="en-IN" sz="4000" dirty="0">
                <a:solidFill>
                  <a:schemeClr val="bg1"/>
                </a:solidFill>
              </a:rPr>
              <a:t>CSS</a:t>
            </a:r>
          </a:p>
          <a:p>
            <a:pPr marL="571500" indent="-571500">
              <a:lnSpc>
                <a:spcPct val="250000"/>
              </a:lnSpc>
              <a:buFont typeface="Wingdings" panose="05000000000000000000" pitchFamily="2" charset="2"/>
              <a:buChar char="Ø"/>
            </a:pPr>
            <a:r>
              <a:rPr lang="en-IN" sz="4000" dirty="0">
                <a:solidFill>
                  <a:schemeClr val="bg1"/>
                </a:solidFill>
              </a:rPr>
              <a:t>Java Script </a:t>
            </a:r>
            <a:endParaRPr lang="en-IN" sz="4000" dirty="0">
              <a:solidFill>
                <a:schemeClr val="bg1"/>
              </a:solidFill>
              <a:latin typeface="Codec Pro" panose="020B0604020202020204" charset="0"/>
            </a:endParaRPr>
          </a:p>
        </p:txBody>
      </p:sp>
      <p:pic>
        <p:nvPicPr>
          <p:cNvPr id="37" name="Picture 36">
            <a:extLst>
              <a:ext uri="{FF2B5EF4-FFF2-40B4-BE49-F238E27FC236}">
                <a16:creationId xmlns:a16="http://schemas.microsoft.com/office/drawing/2014/main" id="{9E58FA66-0F7E-F6EC-6A1D-6060436BC442}"/>
              </a:ext>
            </a:extLst>
          </p:cNvPr>
          <p:cNvPicPr>
            <a:picLocks noChangeAspect="1"/>
          </p:cNvPicPr>
          <p:nvPr/>
        </p:nvPicPr>
        <p:blipFill>
          <a:blip r:embed="rId12"/>
          <a:stretch>
            <a:fillRect/>
          </a:stretch>
        </p:blipFill>
        <p:spPr>
          <a:xfrm>
            <a:off x="15869085" y="3344610"/>
            <a:ext cx="891617" cy="1005927"/>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39" name="Picture 38">
            <a:extLst>
              <a:ext uri="{FF2B5EF4-FFF2-40B4-BE49-F238E27FC236}">
                <a16:creationId xmlns:a16="http://schemas.microsoft.com/office/drawing/2014/main" id="{931EA0F0-5A58-E62E-38CB-11680CB86941}"/>
              </a:ext>
            </a:extLst>
          </p:cNvPr>
          <p:cNvPicPr>
            <a:picLocks noChangeAspect="1"/>
          </p:cNvPicPr>
          <p:nvPr/>
        </p:nvPicPr>
        <p:blipFill>
          <a:blip r:embed="rId13"/>
          <a:stretch>
            <a:fillRect/>
          </a:stretch>
        </p:blipFill>
        <p:spPr>
          <a:xfrm>
            <a:off x="16846106" y="6465100"/>
            <a:ext cx="937341" cy="929721"/>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41" name="Picture 40">
            <a:extLst>
              <a:ext uri="{FF2B5EF4-FFF2-40B4-BE49-F238E27FC236}">
                <a16:creationId xmlns:a16="http://schemas.microsoft.com/office/drawing/2014/main" id="{3FA49924-AB85-C485-53B9-8F5A76A9F475}"/>
              </a:ext>
            </a:extLst>
          </p:cNvPr>
          <p:cNvPicPr>
            <a:picLocks noChangeAspect="1"/>
          </p:cNvPicPr>
          <p:nvPr/>
        </p:nvPicPr>
        <p:blipFill>
          <a:blip r:embed="rId14"/>
          <a:stretch>
            <a:fillRect/>
          </a:stretch>
        </p:blipFill>
        <p:spPr>
          <a:xfrm>
            <a:off x="15366382" y="4923906"/>
            <a:ext cx="845893" cy="967824"/>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42" name="Rectangle: Rounded Corners 41">
            <a:extLst>
              <a:ext uri="{FF2B5EF4-FFF2-40B4-BE49-F238E27FC236}">
                <a16:creationId xmlns:a16="http://schemas.microsoft.com/office/drawing/2014/main" id="{F4AD68D5-5B8F-65B6-3505-C6CCFD652645}"/>
              </a:ext>
            </a:extLst>
          </p:cNvPr>
          <p:cNvSpPr/>
          <p:nvPr/>
        </p:nvSpPr>
        <p:spPr>
          <a:xfrm>
            <a:off x="12798342" y="1581940"/>
            <a:ext cx="5489658" cy="6904291"/>
          </a:xfrm>
          <a:prstGeom prst="roundRect">
            <a:avLst/>
          </a:prstGeom>
          <a:noFill/>
          <a:ln>
            <a:solidFill>
              <a:srgbClr val="00B0F0"/>
            </a:solidFill>
          </a:ln>
          <a:effectLst>
            <a:glow rad="63500">
              <a:schemeClr val="accent5">
                <a:satMod val="175000"/>
                <a:alpha val="40000"/>
              </a:schemeClr>
            </a:glow>
          </a:effectLst>
        </p:spPr>
        <p:style>
          <a:lnRef idx="2">
            <a:schemeClr val="dk1"/>
          </a:lnRef>
          <a:fillRef idx="1">
            <a:schemeClr val="lt1"/>
          </a:fillRef>
          <a:effectRef idx="0">
            <a:schemeClr val="dk1"/>
          </a:effectRef>
          <a:fontRef idx="minor">
            <a:schemeClr val="dk1"/>
          </a:fontRef>
        </p:style>
        <p:txBody>
          <a:bodyPr rtlCol="0" anchor="ctr"/>
          <a:lstStyle/>
          <a:p>
            <a:pPr algn="ctr"/>
            <a:endParaRPr lang="en-IN">
              <a:ln w="0"/>
              <a:solidFill>
                <a:schemeClr val="tx1"/>
              </a:solidFill>
              <a:effectLst>
                <a:outerShdw blurRad="38100" dist="19050" dir="2700000" algn="tl" rotWithShape="0">
                  <a:schemeClr val="dk1">
                    <a:alpha val="40000"/>
                  </a:schemeClr>
                </a:outerShdw>
              </a:effectLst>
            </a:endParaRPr>
          </a:p>
        </p:txBody>
      </p:sp>
      <p:sp>
        <p:nvSpPr>
          <p:cNvPr id="43" name="Rectangle: Rounded Corners 42">
            <a:extLst>
              <a:ext uri="{FF2B5EF4-FFF2-40B4-BE49-F238E27FC236}">
                <a16:creationId xmlns:a16="http://schemas.microsoft.com/office/drawing/2014/main" id="{C1A6A51F-A951-415C-750E-054F318CBC0E}"/>
              </a:ext>
            </a:extLst>
          </p:cNvPr>
          <p:cNvSpPr/>
          <p:nvPr/>
        </p:nvSpPr>
        <p:spPr>
          <a:xfrm>
            <a:off x="1" y="1581939"/>
            <a:ext cx="6663116" cy="6921075"/>
          </a:xfrm>
          <a:prstGeom prst="roundRect">
            <a:avLst/>
          </a:prstGeom>
          <a:noFill/>
          <a:ln>
            <a:solidFill>
              <a:srgbClr val="00B0F0"/>
            </a:solidFill>
          </a:ln>
          <a:effectLst>
            <a:glow rad="63500">
              <a:schemeClr val="accent5">
                <a:satMod val="175000"/>
                <a:alpha val="40000"/>
              </a:schemeClr>
            </a:glow>
          </a:effectLst>
        </p:spPr>
        <p:style>
          <a:lnRef idx="2">
            <a:schemeClr val="dk1"/>
          </a:lnRef>
          <a:fillRef idx="1">
            <a:schemeClr val="lt1"/>
          </a:fillRef>
          <a:effectRef idx="0">
            <a:schemeClr val="dk1"/>
          </a:effectRef>
          <a:fontRef idx="minor">
            <a:schemeClr val="dk1"/>
          </a:fontRef>
        </p:style>
        <p:txBody>
          <a:bodyPr rtlCol="0" anchor="ctr"/>
          <a:lstStyle/>
          <a:p>
            <a:pPr algn="ctr"/>
            <a:endParaRPr lang="en-IN">
              <a:ln w="0"/>
              <a:solidFill>
                <a:schemeClr val="tx1"/>
              </a:solidFill>
              <a:effectLst>
                <a:outerShdw blurRad="38100" dist="19050" dir="2700000" algn="tl" rotWithShape="0">
                  <a:schemeClr val="dk1">
                    <a:alpha val="40000"/>
                  </a:schemeClr>
                </a:outerShdw>
              </a:effectLst>
            </a:endParaRPr>
          </a:p>
        </p:txBody>
      </p:sp>
      <p:sp>
        <p:nvSpPr>
          <p:cNvPr id="44" name="Rectangle: Rounded Corners 43">
            <a:extLst>
              <a:ext uri="{FF2B5EF4-FFF2-40B4-BE49-F238E27FC236}">
                <a16:creationId xmlns:a16="http://schemas.microsoft.com/office/drawing/2014/main" id="{A9BA05C9-13FE-D3F6-59FD-DE3174DF48E5}"/>
              </a:ext>
            </a:extLst>
          </p:cNvPr>
          <p:cNvSpPr/>
          <p:nvPr/>
        </p:nvSpPr>
        <p:spPr>
          <a:xfrm>
            <a:off x="6778040" y="1602484"/>
            <a:ext cx="5845198" cy="6904291"/>
          </a:xfrm>
          <a:prstGeom prst="roundRect">
            <a:avLst/>
          </a:prstGeom>
          <a:noFill/>
          <a:ln>
            <a:solidFill>
              <a:srgbClr val="00B0F0"/>
            </a:solidFill>
          </a:ln>
          <a:effectLst>
            <a:glow rad="63500">
              <a:schemeClr val="accent5">
                <a:satMod val="175000"/>
                <a:alpha val="40000"/>
              </a:schemeClr>
            </a:glow>
          </a:effectLst>
        </p:spPr>
        <p:style>
          <a:lnRef idx="2">
            <a:schemeClr val="dk1"/>
          </a:lnRef>
          <a:fillRef idx="1">
            <a:schemeClr val="lt1"/>
          </a:fillRef>
          <a:effectRef idx="0">
            <a:schemeClr val="dk1"/>
          </a:effectRef>
          <a:fontRef idx="minor">
            <a:schemeClr val="dk1"/>
          </a:fontRef>
        </p:style>
        <p:txBody>
          <a:bodyPr rtlCol="0" anchor="ctr"/>
          <a:lstStyle/>
          <a:p>
            <a:pPr algn="ctr"/>
            <a:endParaRPr lang="en-IN">
              <a:ln w="0"/>
              <a:solidFill>
                <a:schemeClr val="tx1"/>
              </a:solidFill>
              <a:effectLst>
                <a:outerShdw blurRad="38100" dist="19050" dir="2700000" algn="tl" rotWithShape="0">
                  <a:schemeClr val="dk1">
                    <a:alpha val="40000"/>
                  </a:schemeClr>
                </a:outerShdw>
              </a:effectLs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barn(inVertical)">
                                      <p:cBhvr>
                                        <p:cTn id="7" dur="500"/>
                                        <p:tgtEl>
                                          <p:spTgt spid="43"/>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44"/>
                                        </p:tgtEl>
                                        <p:attrNameLst>
                                          <p:attrName>style.visibility</p:attrName>
                                        </p:attrNameLst>
                                      </p:cBhvr>
                                      <p:to>
                                        <p:strVal val="visible"/>
                                      </p:to>
                                    </p:set>
                                    <p:animEffect transition="in" filter="barn(inVertical)">
                                      <p:cBhvr>
                                        <p:cTn id="10" dur="500"/>
                                        <p:tgtEl>
                                          <p:spTgt spid="44"/>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42"/>
                                        </p:tgtEl>
                                        <p:attrNameLst>
                                          <p:attrName>style.visibility</p:attrName>
                                        </p:attrNameLst>
                                      </p:cBhvr>
                                      <p:to>
                                        <p:strVal val="visible"/>
                                      </p:to>
                                    </p:set>
                                    <p:animEffect transition="in" filter="barn(inVertical)">
                                      <p:cBhvr>
                                        <p:cTn id="13" dur="500"/>
                                        <p:tgtEl>
                                          <p:spTgt spid="42"/>
                                        </p:tgtEl>
                                      </p:cBhvr>
                                    </p:animEffect>
                                  </p:childTnLst>
                                </p:cTn>
                              </p:par>
                            </p:childTnLst>
                          </p:cTn>
                        </p:par>
                      </p:childTnLst>
                    </p:cTn>
                  </p:par>
                  <p:par>
                    <p:cTn id="14" fill="hold">
                      <p:stCondLst>
                        <p:cond delay="indefinite"/>
                      </p:stCondLst>
                      <p:childTnLst>
                        <p:par>
                          <p:cTn id="15" fill="hold">
                            <p:stCondLst>
                              <p:cond delay="0"/>
                            </p:stCondLst>
                            <p:childTnLst>
                              <p:par>
                                <p:cTn id="16" presetID="50" presetClass="entr" presetSubtype="0" decel="100000" fill="hold" grpId="0" nodeType="clickEffect">
                                  <p:stCondLst>
                                    <p:cond delay="0"/>
                                  </p:stCondLst>
                                  <p:childTnLst>
                                    <p:set>
                                      <p:cBhvr>
                                        <p:cTn id="17" dur="1" fill="hold">
                                          <p:stCondLst>
                                            <p:cond delay="0"/>
                                          </p:stCondLst>
                                        </p:cTn>
                                        <p:tgtEl>
                                          <p:spTgt spid="6"/>
                                        </p:tgtEl>
                                        <p:attrNameLst>
                                          <p:attrName>style.visibility</p:attrName>
                                        </p:attrNameLst>
                                      </p:cBhvr>
                                      <p:to>
                                        <p:strVal val="visible"/>
                                      </p:to>
                                    </p:set>
                                    <p:anim calcmode="lin" valueType="num">
                                      <p:cBhvr>
                                        <p:cTn id="18" dur="1000" fill="hold"/>
                                        <p:tgtEl>
                                          <p:spTgt spid="6"/>
                                        </p:tgtEl>
                                        <p:attrNameLst>
                                          <p:attrName>ppt_w</p:attrName>
                                        </p:attrNameLst>
                                      </p:cBhvr>
                                      <p:tavLst>
                                        <p:tav tm="0">
                                          <p:val>
                                            <p:strVal val="#ppt_w+.3"/>
                                          </p:val>
                                        </p:tav>
                                        <p:tav tm="100000">
                                          <p:val>
                                            <p:strVal val="#ppt_w"/>
                                          </p:val>
                                        </p:tav>
                                      </p:tavLst>
                                    </p:anim>
                                    <p:anim calcmode="lin" valueType="num">
                                      <p:cBhvr>
                                        <p:cTn id="19" dur="1000" fill="hold"/>
                                        <p:tgtEl>
                                          <p:spTgt spid="6"/>
                                        </p:tgtEl>
                                        <p:attrNameLst>
                                          <p:attrName>ppt_h</p:attrName>
                                        </p:attrNameLst>
                                      </p:cBhvr>
                                      <p:tavLst>
                                        <p:tav tm="0">
                                          <p:val>
                                            <p:strVal val="#ppt_h"/>
                                          </p:val>
                                        </p:tav>
                                        <p:tav tm="100000">
                                          <p:val>
                                            <p:strVal val="#ppt_h"/>
                                          </p:val>
                                        </p:tav>
                                      </p:tavLst>
                                    </p:anim>
                                    <p:animEffect transition="in" filter="fade">
                                      <p:cBhvr>
                                        <p:cTn id="20" dur="1000"/>
                                        <p:tgtEl>
                                          <p:spTgt spid="6"/>
                                        </p:tgtEl>
                                      </p:cBhvr>
                                    </p:animEffect>
                                  </p:childTnLst>
                                </p:cTn>
                              </p:par>
                              <p:par>
                                <p:cTn id="21" presetID="50" presetClass="entr" presetSubtype="0" decel="10000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p:cTn id="23" dur="1000" fill="hold"/>
                                        <p:tgtEl>
                                          <p:spTgt spid="9"/>
                                        </p:tgtEl>
                                        <p:attrNameLst>
                                          <p:attrName>ppt_w</p:attrName>
                                        </p:attrNameLst>
                                      </p:cBhvr>
                                      <p:tavLst>
                                        <p:tav tm="0">
                                          <p:val>
                                            <p:strVal val="#ppt_w+.3"/>
                                          </p:val>
                                        </p:tav>
                                        <p:tav tm="100000">
                                          <p:val>
                                            <p:strVal val="#ppt_w"/>
                                          </p:val>
                                        </p:tav>
                                      </p:tavLst>
                                    </p:anim>
                                    <p:anim calcmode="lin" valueType="num">
                                      <p:cBhvr>
                                        <p:cTn id="24" dur="1000" fill="hold"/>
                                        <p:tgtEl>
                                          <p:spTgt spid="9"/>
                                        </p:tgtEl>
                                        <p:attrNameLst>
                                          <p:attrName>ppt_h</p:attrName>
                                        </p:attrNameLst>
                                      </p:cBhvr>
                                      <p:tavLst>
                                        <p:tav tm="0">
                                          <p:val>
                                            <p:strVal val="#ppt_h"/>
                                          </p:val>
                                        </p:tav>
                                        <p:tav tm="100000">
                                          <p:val>
                                            <p:strVal val="#ppt_h"/>
                                          </p:val>
                                        </p:tav>
                                      </p:tavLst>
                                    </p:anim>
                                    <p:animEffect transition="in" filter="fade">
                                      <p:cBhvr>
                                        <p:cTn id="25" dur="1000"/>
                                        <p:tgtEl>
                                          <p:spTgt spid="9"/>
                                        </p:tgtEl>
                                      </p:cBhvr>
                                    </p:animEffect>
                                  </p:childTnLst>
                                </p:cTn>
                              </p:par>
                              <p:par>
                                <p:cTn id="26" presetID="50" presetClass="entr" presetSubtype="0" decel="100000" fill="hold" grpId="0" nodeType="withEffect">
                                  <p:stCondLst>
                                    <p:cond delay="0"/>
                                  </p:stCondLst>
                                  <p:childTnLst>
                                    <p:set>
                                      <p:cBhvr>
                                        <p:cTn id="27" dur="1" fill="hold">
                                          <p:stCondLst>
                                            <p:cond delay="0"/>
                                          </p:stCondLst>
                                        </p:cTn>
                                        <p:tgtEl>
                                          <p:spTgt spid="18"/>
                                        </p:tgtEl>
                                        <p:attrNameLst>
                                          <p:attrName>style.visibility</p:attrName>
                                        </p:attrNameLst>
                                      </p:cBhvr>
                                      <p:to>
                                        <p:strVal val="visible"/>
                                      </p:to>
                                    </p:set>
                                    <p:anim calcmode="lin" valueType="num">
                                      <p:cBhvr>
                                        <p:cTn id="28" dur="1000" fill="hold"/>
                                        <p:tgtEl>
                                          <p:spTgt spid="18"/>
                                        </p:tgtEl>
                                        <p:attrNameLst>
                                          <p:attrName>ppt_w</p:attrName>
                                        </p:attrNameLst>
                                      </p:cBhvr>
                                      <p:tavLst>
                                        <p:tav tm="0">
                                          <p:val>
                                            <p:strVal val="#ppt_w+.3"/>
                                          </p:val>
                                        </p:tav>
                                        <p:tav tm="100000">
                                          <p:val>
                                            <p:strVal val="#ppt_w"/>
                                          </p:val>
                                        </p:tav>
                                      </p:tavLst>
                                    </p:anim>
                                    <p:anim calcmode="lin" valueType="num">
                                      <p:cBhvr>
                                        <p:cTn id="29" dur="1000" fill="hold"/>
                                        <p:tgtEl>
                                          <p:spTgt spid="18"/>
                                        </p:tgtEl>
                                        <p:attrNameLst>
                                          <p:attrName>ppt_h</p:attrName>
                                        </p:attrNameLst>
                                      </p:cBhvr>
                                      <p:tavLst>
                                        <p:tav tm="0">
                                          <p:val>
                                            <p:strVal val="#ppt_h"/>
                                          </p:val>
                                        </p:tav>
                                        <p:tav tm="100000">
                                          <p:val>
                                            <p:strVal val="#ppt_h"/>
                                          </p:val>
                                        </p:tav>
                                      </p:tavLst>
                                    </p:anim>
                                    <p:animEffect transition="in" filter="fade">
                                      <p:cBhvr>
                                        <p:cTn id="30" dur="1000"/>
                                        <p:tgtEl>
                                          <p:spTgt spid="18"/>
                                        </p:tgtEl>
                                      </p:cBhvr>
                                    </p:animEffect>
                                  </p:childTnLst>
                                </p:cTn>
                              </p:par>
                            </p:childTnLst>
                          </p:cTn>
                        </p:par>
                      </p:childTnLst>
                    </p:cTn>
                  </p:par>
                  <p:par>
                    <p:cTn id="31" fill="hold">
                      <p:stCondLst>
                        <p:cond delay="indefinite"/>
                      </p:stCondLst>
                      <p:childTnLst>
                        <p:par>
                          <p:cTn id="32" fill="hold">
                            <p:stCondLst>
                              <p:cond delay="0"/>
                            </p:stCondLst>
                            <p:childTnLst>
                              <p:par>
                                <p:cTn id="33" presetID="16" presetClass="entr" presetSubtype="21" fill="hold" grpId="0" nodeType="clickEffect">
                                  <p:stCondLst>
                                    <p:cond delay="0"/>
                                  </p:stCondLst>
                                  <p:childTnLst>
                                    <p:set>
                                      <p:cBhvr>
                                        <p:cTn id="34" dur="1" fill="hold">
                                          <p:stCondLst>
                                            <p:cond delay="0"/>
                                          </p:stCondLst>
                                        </p:cTn>
                                        <p:tgtEl>
                                          <p:spTgt spid="17"/>
                                        </p:tgtEl>
                                        <p:attrNameLst>
                                          <p:attrName>style.visibility</p:attrName>
                                        </p:attrNameLst>
                                      </p:cBhvr>
                                      <p:to>
                                        <p:strVal val="visible"/>
                                      </p:to>
                                    </p:set>
                                    <p:animEffect transition="in" filter="barn(inVertical)">
                                      <p:cBhvr>
                                        <p:cTn id="35" dur="500"/>
                                        <p:tgtEl>
                                          <p:spTgt spid="17"/>
                                        </p:tgtEl>
                                      </p:cBhvr>
                                    </p:animEffect>
                                  </p:childTnLst>
                                </p:cTn>
                              </p:par>
                              <p:par>
                                <p:cTn id="36" presetID="16" presetClass="entr" presetSubtype="21" fill="hold" grpId="0" nodeType="with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barn(inVertical)">
                                      <p:cBhvr>
                                        <p:cTn id="38" dur="500"/>
                                        <p:tgtEl>
                                          <p:spTgt spid="13"/>
                                        </p:tgtEl>
                                      </p:cBhvr>
                                    </p:animEffect>
                                  </p:childTnLst>
                                </p:cTn>
                              </p:par>
                              <p:par>
                                <p:cTn id="39" presetID="16" presetClass="entr" presetSubtype="21" fill="hold" grpId="0" nodeType="with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barn(inVertical)">
                                      <p:cBhvr>
                                        <p:cTn id="41" dur="500"/>
                                        <p:tgtEl>
                                          <p:spTgt spid="14"/>
                                        </p:tgtEl>
                                      </p:cBhvr>
                                    </p:animEffect>
                                  </p:childTnLst>
                                </p:cTn>
                              </p:par>
                            </p:childTnLst>
                          </p:cTn>
                        </p:par>
                      </p:childTnLst>
                    </p:cTn>
                  </p:par>
                  <p:par>
                    <p:cTn id="42" fill="hold">
                      <p:stCondLst>
                        <p:cond delay="indefinite"/>
                      </p:stCondLst>
                      <p:childTnLst>
                        <p:par>
                          <p:cTn id="43" fill="hold">
                            <p:stCondLst>
                              <p:cond delay="0"/>
                            </p:stCondLst>
                            <p:childTnLst>
                              <p:par>
                                <p:cTn id="44" presetID="14" presetClass="entr" presetSubtype="10" fill="hold" grpId="0" nodeType="clickEffect">
                                  <p:stCondLst>
                                    <p:cond delay="0"/>
                                  </p:stCondLst>
                                  <p:childTnLst>
                                    <p:set>
                                      <p:cBhvr>
                                        <p:cTn id="45" dur="1" fill="hold">
                                          <p:stCondLst>
                                            <p:cond delay="0"/>
                                          </p:stCondLst>
                                        </p:cTn>
                                        <p:tgtEl>
                                          <p:spTgt spid="19"/>
                                        </p:tgtEl>
                                        <p:attrNameLst>
                                          <p:attrName>style.visibility</p:attrName>
                                        </p:attrNameLst>
                                      </p:cBhvr>
                                      <p:to>
                                        <p:strVal val="visible"/>
                                      </p:to>
                                    </p:set>
                                    <p:animEffect transition="in" filter="randombar(horizontal)">
                                      <p:cBhvr>
                                        <p:cTn id="46" dur="2000"/>
                                        <p:tgtEl>
                                          <p:spTgt spid="19"/>
                                        </p:tgtEl>
                                      </p:cBhvr>
                                    </p:animEffect>
                                  </p:childTnLst>
                                </p:cTn>
                              </p:par>
                              <p:par>
                                <p:cTn id="47" presetID="14" presetClass="entr" presetSubtype="10" fill="hold" grpId="0" nodeType="withEffect">
                                  <p:stCondLst>
                                    <p:cond delay="0"/>
                                  </p:stCondLst>
                                  <p:childTnLst>
                                    <p:set>
                                      <p:cBhvr>
                                        <p:cTn id="48" dur="1" fill="hold">
                                          <p:stCondLst>
                                            <p:cond delay="0"/>
                                          </p:stCondLst>
                                        </p:cTn>
                                        <p:tgtEl>
                                          <p:spTgt spid="28"/>
                                        </p:tgtEl>
                                        <p:attrNameLst>
                                          <p:attrName>style.visibility</p:attrName>
                                        </p:attrNameLst>
                                      </p:cBhvr>
                                      <p:to>
                                        <p:strVal val="visible"/>
                                      </p:to>
                                    </p:set>
                                    <p:animEffect transition="in" filter="randombar(horizontal)">
                                      <p:cBhvr>
                                        <p:cTn id="49" dur="2000"/>
                                        <p:tgtEl>
                                          <p:spTgt spid="28"/>
                                        </p:tgtEl>
                                      </p:cBhvr>
                                    </p:animEffect>
                                  </p:childTnLst>
                                </p:cTn>
                              </p:par>
                              <p:par>
                                <p:cTn id="50" presetID="14" presetClass="entr" presetSubtype="10" fill="hold" grpId="0" nodeType="withEffect">
                                  <p:stCondLst>
                                    <p:cond delay="0"/>
                                  </p:stCondLst>
                                  <p:childTnLst>
                                    <p:set>
                                      <p:cBhvr>
                                        <p:cTn id="51" dur="1" fill="hold">
                                          <p:stCondLst>
                                            <p:cond delay="0"/>
                                          </p:stCondLst>
                                        </p:cTn>
                                        <p:tgtEl>
                                          <p:spTgt spid="35"/>
                                        </p:tgtEl>
                                        <p:attrNameLst>
                                          <p:attrName>style.visibility</p:attrName>
                                        </p:attrNameLst>
                                      </p:cBhvr>
                                      <p:to>
                                        <p:strVal val="visible"/>
                                      </p:to>
                                    </p:set>
                                    <p:animEffect transition="in" filter="randombar(horizontal)">
                                      <p:cBhvr>
                                        <p:cTn id="52" dur="2000"/>
                                        <p:tgtEl>
                                          <p:spTgt spid="35"/>
                                        </p:tgtEl>
                                      </p:cBhvr>
                                    </p:animEffect>
                                  </p:childTnLst>
                                </p:cTn>
                              </p:par>
                            </p:childTnLst>
                          </p:cTn>
                        </p:par>
                        <p:par>
                          <p:cTn id="53" fill="hold">
                            <p:stCondLst>
                              <p:cond delay="2000"/>
                            </p:stCondLst>
                            <p:childTnLst>
                              <p:par>
                                <p:cTn id="54" presetID="35" presetClass="entr" presetSubtype="0" fill="hold" nodeType="afterEffect">
                                  <p:stCondLst>
                                    <p:cond delay="0"/>
                                  </p:stCondLst>
                                  <p:childTnLst>
                                    <p:set>
                                      <p:cBhvr>
                                        <p:cTn id="55" dur="1" fill="hold">
                                          <p:stCondLst>
                                            <p:cond delay="0"/>
                                          </p:stCondLst>
                                        </p:cTn>
                                        <p:tgtEl>
                                          <p:spTgt spid="21"/>
                                        </p:tgtEl>
                                        <p:attrNameLst>
                                          <p:attrName>style.visibility</p:attrName>
                                        </p:attrNameLst>
                                      </p:cBhvr>
                                      <p:to>
                                        <p:strVal val="visible"/>
                                      </p:to>
                                    </p:set>
                                    <p:animEffect transition="in" filter="fade">
                                      <p:cBhvr>
                                        <p:cTn id="56" dur="1000"/>
                                        <p:tgtEl>
                                          <p:spTgt spid="21"/>
                                        </p:tgtEl>
                                      </p:cBhvr>
                                    </p:animEffect>
                                    <p:anim calcmode="lin" valueType="num">
                                      <p:cBhvr>
                                        <p:cTn id="57" dur="1000" fill="hold"/>
                                        <p:tgtEl>
                                          <p:spTgt spid="21"/>
                                        </p:tgtEl>
                                        <p:attrNameLst>
                                          <p:attrName>style.rotation</p:attrName>
                                        </p:attrNameLst>
                                      </p:cBhvr>
                                      <p:tavLst>
                                        <p:tav tm="0">
                                          <p:val>
                                            <p:fltVal val="720"/>
                                          </p:val>
                                        </p:tav>
                                        <p:tav tm="100000">
                                          <p:val>
                                            <p:fltVal val="0"/>
                                          </p:val>
                                        </p:tav>
                                      </p:tavLst>
                                    </p:anim>
                                    <p:anim calcmode="lin" valueType="num">
                                      <p:cBhvr>
                                        <p:cTn id="58" dur="1000" fill="hold"/>
                                        <p:tgtEl>
                                          <p:spTgt spid="21"/>
                                        </p:tgtEl>
                                        <p:attrNameLst>
                                          <p:attrName>ppt_h</p:attrName>
                                        </p:attrNameLst>
                                      </p:cBhvr>
                                      <p:tavLst>
                                        <p:tav tm="0">
                                          <p:val>
                                            <p:fltVal val="0"/>
                                          </p:val>
                                        </p:tav>
                                        <p:tav tm="100000">
                                          <p:val>
                                            <p:strVal val="#ppt_h"/>
                                          </p:val>
                                        </p:tav>
                                      </p:tavLst>
                                    </p:anim>
                                    <p:anim calcmode="lin" valueType="num">
                                      <p:cBhvr>
                                        <p:cTn id="59" dur="1000" fill="hold"/>
                                        <p:tgtEl>
                                          <p:spTgt spid="21"/>
                                        </p:tgtEl>
                                        <p:attrNameLst>
                                          <p:attrName>ppt_w</p:attrName>
                                        </p:attrNameLst>
                                      </p:cBhvr>
                                      <p:tavLst>
                                        <p:tav tm="0">
                                          <p:val>
                                            <p:fltVal val="0"/>
                                          </p:val>
                                        </p:tav>
                                        <p:tav tm="100000">
                                          <p:val>
                                            <p:strVal val="#ppt_w"/>
                                          </p:val>
                                        </p:tav>
                                      </p:tavLst>
                                    </p:anim>
                                  </p:childTnLst>
                                </p:cTn>
                              </p:par>
                              <p:par>
                                <p:cTn id="60" presetID="35" presetClass="entr" presetSubtype="0" fill="hold" nodeType="withEffect">
                                  <p:stCondLst>
                                    <p:cond delay="0"/>
                                  </p:stCondLst>
                                  <p:childTnLst>
                                    <p:set>
                                      <p:cBhvr>
                                        <p:cTn id="61" dur="1" fill="hold">
                                          <p:stCondLst>
                                            <p:cond delay="0"/>
                                          </p:stCondLst>
                                        </p:cTn>
                                        <p:tgtEl>
                                          <p:spTgt spid="23"/>
                                        </p:tgtEl>
                                        <p:attrNameLst>
                                          <p:attrName>style.visibility</p:attrName>
                                        </p:attrNameLst>
                                      </p:cBhvr>
                                      <p:to>
                                        <p:strVal val="visible"/>
                                      </p:to>
                                    </p:set>
                                    <p:animEffect transition="in" filter="fade">
                                      <p:cBhvr>
                                        <p:cTn id="62" dur="1000"/>
                                        <p:tgtEl>
                                          <p:spTgt spid="23"/>
                                        </p:tgtEl>
                                      </p:cBhvr>
                                    </p:animEffect>
                                    <p:anim calcmode="lin" valueType="num">
                                      <p:cBhvr>
                                        <p:cTn id="63" dur="1000" fill="hold"/>
                                        <p:tgtEl>
                                          <p:spTgt spid="23"/>
                                        </p:tgtEl>
                                        <p:attrNameLst>
                                          <p:attrName>style.rotation</p:attrName>
                                        </p:attrNameLst>
                                      </p:cBhvr>
                                      <p:tavLst>
                                        <p:tav tm="0">
                                          <p:val>
                                            <p:fltVal val="720"/>
                                          </p:val>
                                        </p:tav>
                                        <p:tav tm="100000">
                                          <p:val>
                                            <p:fltVal val="0"/>
                                          </p:val>
                                        </p:tav>
                                      </p:tavLst>
                                    </p:anim>
                                    <p:anim calcmode="lin" valueType="num">
                                      <p:cBhvr>
                                        <p:cTn id="64" dur="1000" fill="hold"/>
                                        <p:tgtEl>
                                          <p:spTgt spid="23"/>
                                        </p:tgtEl>
                                        <p:attrNameLst>
                                          <p:attrName>ppt_h</p:attrName>
                                        </p:attrNameLst>
                                      </p:cBhvr>
                                      <p:tavLst>
                                        <p:tav tm="0">
                                          <p:val>
                                            <p:fltVal val="0"/>
                                          </p:val>
                                        </p:tav>
                                        <p:tav tm="100000">
                                          <p:val>
                                            <p:strVal val="#ppt_h"/>
                                          </p:val>
                                        </p:tav>
                                      </p:tavLst>
                                    </p:anim>
                                    <p:anim calcmode="lin" valueType="num">
                                      <p:cBhvr>
                                        <p:cTn id="65" dur="1000" fill="hold"/>
                                        <p:tgtEl>
                                          <p:spTgt spid="23"/>
                                        </p:tgtEl>
                                        <p:attrNameLst>
                                          <p:attrName>ppt_w</p:attrName>
                                        </p:attrNameLst>
                                      </p:cBhvr>
                                      <p:tavLst>
                                        <p:tav tm="0">
                                          <p:val>
                                            <p:fltVal val="0"/>
                                          </p:val>
                                        </p:tav>
                                        <p:tav tm="100000">
                                          <p:val>
                                            <p:strVal val="#ppt_w"/>
                                          </p:val>
                                        </p:tav>
                                      </p:tavLst>
                                    </p:anim>
                                  </p:childTnLst>
                                </p:cTn>
                              </p:par>
                              <p:par>
                                <p:cTn id="66" presetID="35" presetClass="entr" presetSubtype="0" fill="hold" nodeType="withEffect">
                                  <p:stCondLst>
                                    <p:cond delay="0"/>
                                  </p:stCondLst>
                                  <p:childTnLst>
                                    <p:set>
                                      <p:cBhvr>
                                        <p:cTn id="67" dur="1" fill="hold">
                                          <p:stCondLst>
                                            <p:cond delay="0"/>
                                          </p:stCondLst>
                                        </p:cTn>
                                        <p:tgtEl>
                                          <p:spTgt spid="25"/>
                                        </p:tgtEl>
                                        <p:attrNameLst>
                                          <p:attrName>style.visibility</p:attrName>
                                        </p:attrNameLst>
                                      </p:cBhvr>
                                      <p:to>
                                        <p:strVal val="visible"/>
                                      </p:to>
                                    </p:set>
                                    <p:animEffect transition="in" filter="fade">
                                      <p:cBhvr>
                                        <p:cTn id="68" dur="1000"/>
                                        <p:tgtEl>
                                          <p:spTgt spid="25"/>
                                        </p:tgtEl>
                                      </p:cBhvr>
                                    </p:animEffect>
                                    <p:anim calcmode="lin" valueType="num">
                                      <p:cBhvr>
                                        <p:cTn id="69" dur="1000" fill="hold"/>
                                        <p:tgtEl>
                                          <p:spTgt spid="25"/>
                                        </p:tgtEl>
                                        <p:attrNameLst>
                                          <p:attrName>style.rotation</p:attrName>
                                        </p:attrNameLst>
                                      </p:cBhvr>
                                      <p:tavLst>
                                        <p:tav tm="0">
                                          <p:val>
                                            <p:fltVal val="720"/>
                                          </p:val>
                                        </p:tav>
                                        <p:tav tm="100000">
                                          <p:val>
                                            <p:fltVal val="0"/>
                                          </p:val>
                                        </p:tav>
                                      </p:tavLst>
                                    </p:anim>
                                    <p:anim calcmode="lin" valueType="num">
                                      <p:cBhvr>
                                        <p:cTn id="70" dur="1000" fill="hold"/>
                                        <p:tgtEl>
                                          <p:spTgt spid="25"/>
                                        </p:tgtEl>
                                        <p:attrNameLst>
                                          <p:attrName>ppt_h</p:attrName>
                                        </p:attrNameLst>
                                      </p:cBhvr>
                                      <p:tavLst>
                                        <p:tav tm="0">
                                          <p:val>
                                            <p:fltVal val="0"/>
                                          </p:val>
                                        </p:tav>
                                        <p:tav tm="100000">
                                          <p:val>
                                            <p:strVal val="#ppt_h"/>
                                          </p:val>
                                        </p:tav>
                                      </p:tavLst>
                                    </p:anim>
                                    <p:anim calcmode="lin" valueType="num">
                                      <p:cBhvr>
                                        <p:cTn id="71" dur="1000" fill="hold"/>
                                        <p:tgtEl>
                                          <p:spTgt spid="25"/>
                                        </p:tgtEl>
                                        <p:attrNameLst>
                                          <p:attrName>ppt_w</p:attrName>
                                        </p:attrNameLst>
                                      </p:cBhvr>
                                      <p:tavLst>
                                        <p:tav tm="0">
                                          <p:val>
                                            <p:fltVal val="0"/>
                                          </p:val>
                                        </p:tav>
                                        <p:tav tm="100000">
                                          <p:val>
                                            <p:strVal val="#ppt_w"/>
                                          </p:val>
                                        </p:tav>
                                      </p:tavLst>
                                    </p:anim>
                                  </p:childTnLst>
                                </p:cTn>
                              </p:par>
                              <p:par>
                                <p:cTn id="72" presetID="35" presetClass="entr" presetSubtype="0" fill="hold" nodeType="withEffect">
                                  <p:stCondLst>
                                    <p:cond delay="0"/>
                                  </p:stCondLst>
                                  <p:childTnLst>
                                    <p:set>
                                      <p:cBhvr>
                                        <p:cTn id="73" dur="1" fill="hold">
                                          <p:stCondLst>
                                            <p:cond delay="0"/>
                                          </p:stCondLst>
                                        </p:cTn>
                                        <p:tgtEl>
                                          <p:spTgt spid="27"/>
                                        </p:tgtEl>
                                        <p:attrNameLst>
                                          <p:attrName>style.visibility</p:attrName>
                                        </p:attrNameLst>
                                      </p:cBhvr>
                                      <p:to>
                                        <p:strVal val="visible"/>
                                      </p:to>
                                    </p:set>
                                    <p:animEffect transition="in" filter="fade">
                                      <p:cBhvr>
                                        <p:cTn id="74" dur="1000"/>
                                        <p:tgtEl>
                                          <p:spTgt spid="27"/>
                                        </p:tgtEl>
                                      </p:cBhvr>
                                    </p:animEffect>
                                    <p:anim calcmode="lin" valueType="num">
                                      <p:cBhvr>
                                        <p:cTn id="75" dur="1000" fill="hold"/>
                                        <p:tgtEl>
                                          <p:spTgt spid="27"/>
                                        </p:tgtEl>
                                        <p:attrNameLst>
                                          <p:attrName>style.rotation</p:attrName>
                                        </p:attrNameLst>
                                      </p:cBhvr>
                                      <p:tavLst>
                                        <p:tav tm="0">
                                          <p:val>
                                            <p:fltVal val="720"/>
                                          </p:val>
                                        </p:tav>
                                        <p:tav tm="100000">
                                          <p:val>
                                            <p:fltVal val="0"/>
                                          </p:val>
                                        </p:tav>
                                      </p:tavLst>
                                    </p:anim>
                                    <p:anim calcmode="lin" valueType="num">
                                      <p:cBhvr>
                                        <p:cTn id="76" dur="1000" fill="hold"/>
                                        <p:tgtEl>
                                          <p:spTgt spid="27"/>
                                        </p:tgtEl>
                                        <p:attrNameLst>
                                          <p:attrName>ppt_h</p:attrName>
                                        </p:attrNameLst>
                                      </p:cBhvr>
                                      <p:tavLst>
                                        <p:tav tm="0">
                                          <p:val>
                                            <p:fltVal val="0"/>
                                          </p:val>
                                        </p:tav>
                                        <p:tav tm="100000">
                                          <p:val>
                                            <p:strVal val="#ppt_h"/>
                                          </p:val>
                                        </p:tav>
                                      </p:tavLst>
                                    </p:anim>
                                    <p:anim calcmode="lin" valueType="num">
                                      <p:cBhvr>
                                        <p:cTn id="77" dur="1000" fill="hold"/>
                                        <p:tgtEl>
                                          <p:spTgt spid="27"/>
                                        </p:tgtEl>
                                        <p:attrNameLst>
                                          <p:attrName>ppt_w</p:attrName>
                                        </p:attrNameLst>
                                      </p:cBhvr>
                                      <p:tavLst>
                                        <p:tav tm="0">
                                          <p:val>
                                            <p:fltVal val="0"/>
                                          </p:val>
                                        </p:tav>
                                        <p:tav tm="100000">
                                          <p:val>
                                            <p:strVal val="#ppt_w"/>
                                          </p:val>
                                        </p:tav>
                                      </p:tavLst>
                                    </p:anim>
                                  </p:childTnLst>
                                </p:cTn>
                              </p:par>
                              <p:par>
                                <p:cTn id="78" presetID="35" presetClass="entr" presetSubtype="0" fill="hold" nodeType="withEffect">
                                  <p:stCondLst>
                                    <p:cond delay="0"/>
                                  </p:stCondLst>
                                  <p:childTnLst>
                                    <p:set>
                                      <p:cBhvr>
                                        <p:cTn id="79" dur="1" fill="hold">
                                          <p:stCondLst>
                                            <p:cond delay="0"/>
                                          </p:stCondLst>
                                        </p:cTn>
                                        <p:tgtEl>
                                          <p:spTgt spid="30"/>
                                        </p:tgtEl>
                                        <p:attrNameLst>
                                          <p:attrName>style.visibility</p:attrName>
                                        </p:attrNameLst>
                                      </p:cBhvr>
                                      <p:to>
                                        <p:strVal val="visible"/>
                                      </p:to>
                                    </p:set>
                                    <p:animEffect transition="in" filter="fade">
                                      <p:cBhvr>
                                        <p:cTn id="80" dur="1000"/>
                                        <p:tgtEl>
                                          <p:spTgt spid="30"/>
                                        </p:tgtEl>
                                      </p:cBhvr>
                                    </p:animEffect>
                                    <p:anim calcmode="lin" valueType="num">
                                      <p:cBhvr>
                                        <p:cTn id="81" dur="1000" fill="hold"/>
                                        <p:tgtEl>
                                          <p:spTgt spid="30"/>
                                        </p:tgtEl>
                                        <p:attrNameLst>
                                          <p:attrName>style.rotation</p:attrName>
                                        </p:attrNameLst>
                                      </p:cBhvr>
                                      <p:tavLst>
                                        <p:tav tm="0">
                                          <p:val>
                                            <p:fltVal val="720"/>
                                          </p:val>
                                        </p:tav>
                                        <p:tav tm="100000">
                                          <p:val>
                                            <p:fltVal val="0"/>
                                          </p:val>
                                        </p:tav>
                                      </p:tavLst>
                                    </p:anim>
                                    <p:anim calcmode="lin" valueType="num">
                                      <p:cBhvr>
                                        <p:cTn id="82" dur="1000" fill="hold"/>
                                        <p:tgtEl>
                                          <p:spTgt spid="30"/>
                                        </p:tgtEl>
                                        <p:attrNameLst>
                                          <p:attrName>ppt_h</p:attrName>
                                        </p:attrNameLst>
                                      </p:cBhvr>
                                      <p:tavLst>
                                        <p:tav tm="0">
                                          <p:val>
                                            <p:fltVal val="0"/>
                                          </p:val>
                                        </p:tav>
                                        <p:tav tm="100000">
                                          <p:val>
                                            <p:strVal val="#ppt_h"/>
                                          </p:val>
                                        </p:tav>
                                      </p:tavLst>
                                    </p:anim>
                                    <p:anim calcmode="lin" valueType="num">
                                      <p:cBhvr>
                                        <p:cTn id="83" dur="1000" fill="hold"/>
                                        <p:tgtEl>
                                          <p:spTgt spid="30"/>
                                        </p:tgtEl>
                                        <p:attrNameLst>
                                          <p:attrName>ppt_w</p:attrName>
                                        </p:attrNameLst>
                                      </p:cBhvr>
                                      <p:tavLst>
                                        <p:tav tm="0">
                                          <p:val>
                                            <p:fltVal val="0"/>
                                          </p:val>
                                        </p:tav>
                                        <p:tav tm="100000">
                                          <p:val>
                                            <p:strVal val="#ppt_w"/>
                                          </p:val>
                                        </p:tav>
                                      </p:tavLst>
                                    </p:anim>
                                  </p:childTnLst>
                                </p:cTn>
                              </p:par>
                              <p:par>
                                <p:cTn id="84" presetID="35" presetClass="entr" presetSubtype="0" fill="hold" nodeType="withEffect">
                                  <p:stCondLst>
                                    <p:cond delay="0"/>
                                  </p:stCondLst>
                                  <p:childTnLst>
                                    <p:set>
                                      <p:cBhvr>
                                        <p:cTn id="85" dur="1" fill="hold">
                                          <p:stCondLst>
                                            <p:cond delay="0"/>
                                          </p:stCondLst>
                                        </p:cTn>
                                        <p:tgtEl>
                                          <p:spTgt spid="32"/>
                                        </p:tgtEl>
                                        <p:attrNameLst>
                                          <p:attrName>style.visibility</p:attrName>
                                        </p:attrNameLst>
                                      </p:cBhvr>
                                      <p:to>
                                        <p:strVal val="visible"/>
                                      </p:to>
                                    </p:set>
                                    <p:animEffect transition="in" filter="fade">
                                      <p:cBhvr>
                                        <p:cTn id="86" dur="1000"/>
                                        <p:tgtEl>
                                          <p:spTgt spid="32"/>
                                        </p:tgtEl>
                                      </p:cBhvr>
                                    </p:animEffect>
                                    <p:anim calcmode="lin" valueType="num">
                                      <p:cBhvr>
                                        <p:cTn id="87" dur="1000" fill="hold"/>
                                        <p:tgtEl>
                                          <p:spTgt spid="32"/>
                                        </p:tgtEl>
                                        <p:attrNameLst>
                                          <p:attrName>style.rotation</p:attrName>
                                        </p:attrNameLst>
                                      </p:cBhvr>
                                      <p:tavLst>
                                        <p:tav tm="0">
                                          <p:val>
                                            <p:fltVal val="720"/>
                                          </p:val>
                                        </p:tav>
                                        <p:tav tm="100000">
                                          <p:val>
                                            <p:fltVal val="0"/>
                                          </p:val>
                                        </p:tav>
                                      </p:tavLst>
                                    </p:anim>
                                    <p:anim calcmode="lin" valueType="num">
                                      <p:cBhvr>
                                        <p:cTn id="88" dur="1000" fill="hold"/>
                                        <p:tgtEl>
                                          <p:spTgt spid="32"/>
                                        </p:tgtEl>
                                        <p:attrNameLst>
                                          <p:attrName>ppt_h</p:attrName>
                                        </p:attrNameLst>
                                      </p:cBhvr>
                                      <p:tavLst>
                                        <p:tav tm="0">
                                          <p:val>
                                            <p:fltVal val="0"/>
                                          </p:val>
                                        </p:tav>
                                        <p:tav tm="100000">
                                          <p:val>
                                            <p:strVal val="#ppt_h"/>
                                          </p:val>
                                        </p:tav>
                                      </p:tavLst>
                                    </p:anim>
                                    <p:anim calcmode="lin" valueType="num">
                                      <p:cBhvr>
                                        <p:cTn id="89" dur="1000" fill="hold"/>
                                        <p:tgtEl>
                                          <p:spTgt spid="32"/>
                                        </p:tgtEl>
                                        <p:attrNameLst>
                                          <p:attrName>ppt_w</p:attrName>
                                        </p:attrNameLst>
                                      </p:cBhvr>
                                      <p:tavLst>
                                        <p:tav tm="0">
                                          <p:val>
                                            <p:fltVal val="0"/>
                                          </p:val>
                                        </p:tav>
                                        <p:tav tm="100000">
                                          <p:val>
                                            <p:strVal val="#ppt_w"/>
                                          </p:val>
                                        </p:tav>
                                      </p:tavLst>
                                    </p:anim>
                                  </p:childTnLst>
                                </p:cTn>
                              </p:par>
                              <p:par>
                                <p:cTn id="90" presetID="35" presetClass="entr" presetSubtype="0" fill="hold" nodeType="withEffect">
                                  <p:stCondLst>
                                    <p:cond delay="0"/>
                                  </p:stCondLst>
                                  <p:childTnLst>
                                    <p:set>
                                      <p:cBhvr>
                                        <p:cTn id="91" dur="1" fill="hold">
                                          <p:stCondLst>
                                            <p:cond delay="0"/>
                                          </p:stCondLst>
                                        </p:cTn>
                                        <p:tgtEl>
                                          <p:spTgt spid="34"/>
                                        </p:tgtEl>
                                        <p:attrNameLst>
                                          <p:attrName>style.visibility</p:attrName>
                                        </p:attrNameLst>
                                      </p:cBhvr>
                                      <p:to>
                                        <p:strVal val="visible"/>
                                      </p:to>
                                    </p:set>
                                    <p:animEffect transition="in" filter="fade">
                                      <p:cBhvr>
                                        <p:cTn id="92" dur="1000"/>
                                        <p:tgtEl>
                                          <p:spTgt spid="34"/>
                                        </p:tgtEl>
                                      </p:cBhvr>
                                    </p:animEffect>
                                    <p:anim calcmode="lin" valueType="num">
                                      <p:cBhvr>
                                        <p:cTn id="93" dur="1000" fill="hold"/>
                                        <p:tgtEl>
                                          <p:spTgt spid="34"/>
                                        </p:tgtEl>
                                        <p:attrNameLst>
                                          <p:attrName>style.rotation</p:attrName>
                                        </p:attrNameLst>
                                      </p:cBhvr>
                                      <p:tavLst>
                                        <p:tav tm="0">
                                          <p:val>
                                            <p:fltVal val="720"/>
                                          </p:val>
                                        </p:tav>
                                        <p:tav tm="100000">
                                          <p:val>
                                            <p:fltVal val="0"/>
                                          </p:val>
                                        </p:tav>
                                      </p:tavLst>
                                    </p:anim>
                                    <p:anim calcmode="lin" valueType="num">
                                      <p:cBhvr>
                                        <p:cTn id="94" dur="1000" fill="hold"/>
                                        <p:tgtEl>
                                          <p:spTgt spid="34"/>
                                        </p:tgtEl>
                                        <p:attrNameLst>
                                          <p:attrName>ppt_h</p:attrName>
                                        </p:attrNameLst>
                                      </p:cBhvr>
                                      <p:tavLst>
                                        <p:tav tm="0">
                                          <p:val>
                                            <p:fltVal val="0"/>
                                          </p:val>
                                        </p:tav>
                                        <p:tav tm="100000">
                                          <p:val>
                                            <p:strVal val="#ppt_h"/>
                                          </p:val>
                                        </p:tav>
                                      </p:tavLst>
                                    </p:anim>
                                    <p:anim calcmode="lin" valueType="num">
                                      <p:cBhvr>
                                        <p:cTn id="95" dur="1000" fill="hold"/>
                                        <p:tgtEl>
                                          <p:spTgt spid="34"/>
                                        </p:tgtEl>
                                        <p:attrNameLst>
                                          <p:attrName>ppt_w</p:attrName>
                                        </p:attrNameLst>
                                      </p:cBhvr>
                                      <p:tavLst>
                                        <p:tav tm="0">
                                          <p:val>
                                            <p:fltVal val="0"/>
                                          </p:val>
                                        </p:tav>
                                        <p:tav tm="100000">
                                          <p:val>
                                            <p:strVal val="#ppt_w"/>
                                          </p:val>
                                        </p:tav>
                                      </p:tavLst>
                                    </p:anim>
                                  </p:childTnLst>
                                </p:cTn>
                              </p:par>
                              <p:par>
                                <p:cTn id="96" presetID="35" presetClass="entr" presetSubtype="0" fill="hold" nodeType="withEffect">
                                  <p:stCondLst>
                                    <p:cond delay="0"/>
                                  </p:stCondLst>
                                  <p:childTnLst>
                                    <p:set>
                                      <p:cBhvr>
                                        <p:cTn id="97" dur="1" fill="hold">
                                          <p:stCondLst>
                                            <p:cond delay="0"/>
                                          </p:stCondLst>
                                        </p:cTn>
                                        <p:tgtEl>
                                          <p:spTgt spid="37"/>
                                        </p:tgtEl>
                                        <p:attrNameLst>
                                          <p:attrName>style.visibility</p:attrName>
                                        </p:attrNameLst>
                                      </p:cBhvr>
                                      <p:to>
                                        <p:strVal val="visible"/>
                                      </p:to>
                                    </p:set>
                                    <p:animEffect transition="in" filter="fade">
                                      <p:cBhvr>
                                        <p:cTn id="98" dur="1000"/>
                                        <p:tgtEl>
                                          <p:spTgt spid="37"/>
                                        </p:tgtEl>
                                      </p:cBhvr>
                                    </p:animEffect>
                                    <p:anim calcmode="lin" valueType="num">
                                      <p:cBhvr>
                                        <p:cTn id="99" dur="1000" fill="hold"/>
                                        <p:tgtEl>
                                          <p:spTgt spid="37"/>
                                        </p:tgtEl>
                                        <p:attrNameLst>
                                          <p:attrName>style.rotation</p:attrName>
                                        </p:attrNameLst>
                                      </p:cBhvr>
                                      <p:tavLst>
                                        <p:tav tm="0">
                                          <p:val>
                                            <p:fltVal val="720"/>
                                          </p:val>
                                        </p:tav>
                                        <p:tav tm="100000">
                                          <p:val>
                                            <p:fltVal val="0"/>
                                          </p:val>
                                        </p:tav>
                                      </p:tavLst>
                                    </p:anim>
                                    <p:anim calcmode="lin" valueType="num">
                                      <p:cBhvr>
                                        <p:cTn id="100" dur="1000" fill="hold"/>
                                        <p:tgtEl>
                                          <p:spTgt spid="37"/>
                                        </p:tgtEl>
                                        <p:attrNameLst>
                                          <p:attrName>ppt_h</p:attrName>
                                        </p:attrNameLst>
                                      </p:cBhvr>
                                      <p:tavLst>
                                        <p:tav tm="0">
                                          <p:val>
                                            <p:fltVal val="0"/>
                                          </p:val>
                                        </p:tav>
                                        <p:tav tm="100000">
                                          <p:val>
                                            <p:strVal val="#ppt_h"/>
                                          </p:val>
                                        </p:tav>
                                      </p:tavLst>
                                    </p:anim>
                                    <p:anim calcmode="lin" valueType="num">
                                      <p:cBhvr>
                                        <p:cTn id="101" dur="1000" fill="hold"/>
                                        <p:tgtEl>
                                          <p:spTgt spid="37"/>
                                        </p:tgtEl>
                                        <p:attrNameLst>
                                          <p:attrName>ppt_w</p:attrName>
                                        </p:attrNameLst>
                                      </p:cBhvr>
                                      <p:tavLst>
                                        <p:tav tm="0">
                                          <p:val>
                                            <p:fltVal val="0"/>
                                          </p:val>
                                        </p:tav>
                                        <p:tav tm="100000">
                                          <p:val>
                                            <p:strVal val="#ppt_w"/>
                                          </p:val>
                                        </p:tav>
                                      </p:tavLst>
                                    </p:anim>
                                  </p:childTnLst>
                                </p:cTn>
                              </p:par>
                              <p:par>
                                <p:cTn id="102" presetID="35" presetClass="entr" presetSubtype="0" fill="hold" nodeType="withEffect">
                                  <p:stCondLst>
                                    <p:cond delay="0"/>
                                  </p:stCondLst>
                                  <p:childTnLst>
                                    <p:set>
                                      <p:cBhvr>
                                        <p:cTn id="103" dur="1" fill="hold">
                                          <p:stCondLst>
                                            <p:cond delay="0"/>
                                          </p:stCondLst>
                                        </p:cTn>
                                        <p:tgtEl>
                                          <p:spTgt spid="41"/>
                                        </p:tgtEl>
                                        <p:attrNameLst>
                                          <p:attrName>style.visibility</p:attrName>
                                        </p:attrNameLst>
                                      </p:cBhvr>
                                      <p:to>
                                        <p:strVal val="visible"/>
                                      </p:to>
                                    </p:set>
                                    <p:animEffect transition="in" filter="fade">
                                      <p:cBhvr>
                                        <p:cTn id="104" dur="1000"/>
                                        <p:tgtEl>
                                          <p:spTgt spid="41"/>
                                        </p:tgtEl>
                                      </p:cBhvr>
                                    </p:animEffect>
                                    <p:anim calcmode="lin" valueType="num">
                                      <p:cBhvr>
                                        <p:cTn id="105" dur="1000" fill="hold"/>
                                        <p:tgtEl>
                                          <p:spTgt spid="41"/>
                                        </p:tgtEl>
                                        <p:attrNameLst>
                                          <p:attrName>style.rotation</p:attrName>
                                        </p:attrNameLst>
                                      </p:cBhvr>
                                      <p:tavLst>
                                        <p:tav tm="0">
                                          <p:val>
                                            <p:fltVal val="720"/>
                                          </p:val>
                                        </p:tav>
                                        <p:tav tm="100000">
                                          <p:val>
                                            <p:fltVal val="0"/>
                                          </p:val>
                                        </p:tav>
                                      </p:tavLst>
                                    </p:anim>
                                    <p:anim calcmode="lin" valueType="num">
                                      <p:cBhvr>
                                        <p:cTn id="106" dur="1000" fill="hold"/>
                                        <p:tgtEl>
                                          <p:spTgt spid="41"/>
                                        </p:tgtEl>
                                        <p:attrNameLst>
                                          <p:attrName>ppt_h</p:attrName>
                                        </p:attrNameLst>
                                      </p:cBhvr>
                                      <p:tavLst>
                                        <p:tav tm="0">
                                          <p:val>
                                            <p:fltVal val="0"/>
                                          </p:val>
                                        </p:tav>
                                        <p:tav tm="100000">
                                          <p:val>
                                            <p:strVal val="#ppt_h"/>
                                          </p:val>
                                        </p:tav>
                                      </p:tavLst>
                                    </p:anim>
                                    <p:anim calcmode="lin" valueType="num">
                                      <p:cBhvr>
                                        <p:cTn id="107" dur="1000" fill="hold"/>
                                        <p:tgtEl>
                                          <p:spTgt spid="41"/>
                                        </p:tgtEl>
                                        <p:attrNameLst>
                                          <p:attrName>ppt_w</p:attrName>
                                        </p:attrNameLst>
                                      </p:cBhvr>
                                      <p:tavLst>
                                        <p:tav tm="0">
                                          <p:val>
                                            <p:fltVal val="0"/>
                                          </p:val>
                                        </p:tav>
                                        <p:tav tm="100000">
                                          <p:val>
                                            <p:strVal val="#ppt_w"/>
                                          </p:val>
                                        </p:tav>
                                      </p:tavLst>
                                    </p:anim>
                                  </p:childTnLst>
                                </p:cTn>
                              </p:par>
                              <p:par>
                                <p:cTn id="108" presetID="35" presetClass="entr" presetSubtype="0" fill="hold" nodeType="withEffect">
                                  <p:stCondLst>
                                    <p:cond delay="0"/>
                                  </p:stCondLst>
                                  <p:childTnLst>
                                    <p:set>
                                      <p:cBhvr>
                                        <p:cTn id="109" dur="1" fill="hold">
                                          <p:stCondLst>
                                            <p:cond delay="0"/>
                                          </p:stCondLst>
                                        </p:cTn>
                                        <p:tgtEl>
                                          <p:spTgt spid="39"/>
                                        </p:tgtEl>
                                        <p:attrNameLst>
                                          <p:attrName>style.visibility</p:attrName>
                                        </p:attrNameLst>
                                      </p:cBhvr>
                                      <p:to>
                                        <p:strVal val="visible"/>
                                      </p:to>
                                    </p:set>
                                    <p:animEffect transition="in" filter="fade">
                                      <p:cBhvr>
                                        <p:cTn id="110" dur="1000"/>
                                        <p:tgtEl>
                                          <p:spTgt spid="39"/>
                                        </p:tgtEl>
                                      </p:cBhvr>
                                    </p:animEffect>
                                    <p:anim calcmode="lin" valueType="num">
                                      <p:cBhvr>
                                        <p:cTn id="111" dur="1000" fill="hold"/>
                                        <p:tgtEl>
                                          <p:spTgt spid="39"/>
                                        </p:tgtEl>
                                        <p:attrNameLst>
                                          <p:attrName>style.rotation</p:attrName>
                                        </p:attrNameLst>
                                      </p:cBhvr>
                                      <p:tavLst>
                                        <p:tav tm="0">
                                          <p:val>
                                            <p:fltVal val="720"/>
                                          </p:val>
                                        </p:tav>
                                        <p:tav tm="100000">
                                          <p:val>
                                            <p:fltVal val="0"/>
                                          </p:val>
                                        </p:tav>
                                      </p:tavLst>
                                    </p:anim>
                                    <p:anim calcmode="lin" valueType="num">
                                      <p:cBhvr>
                                        <p:cTn id="112" dur="1000" fill="hold"/>
                                        <p:tgtEl>
                                          <p:spTgt spid="39"/>
                                        </p:tgtEl>
                                        <p:attrNameLst>
                                          <p:attrName>ppt_h</p:attrName>
                                        </p:attrNameLst>
                                      </p:cBhvr>
                                      <p:tavLst>
                                        <p:tav tm="0">
                                          <p:val>
                                            <p:fltVal val="0"/>
                                          </p:val>
                                        </p:tav>
                                        <p:tav tm="100000">
                                          <p:val>
                                            <p:strVal val="#ppt_h"/>
                                          </p:val>
                                        </p:tav>
                                      </p:tavLst>
                                    </p:anim>
                                    <p:anim calcmode="lin" valueType="num">
                                      <p:cBhvr>
                                        <p:cTn id="113" dur="1000" fill="hold"/>
                                        <p:tgtEl>
                                          <p:spTgt spid="39"/>
                                        </p:tgtEl>
                                        <p:attrNameLst>
                                          <p:attrName>ppt_w</p:attrName>
                                        </p:attrNameLst>
                                      </p:cBhvr>
                                      <p:tavLst>
                                        <p:tav tm="0">
                                          <p:val>
                                            <p:fltVal val="0"/>
                                          </p:val>
                                        </p:tav>
                                        <p:tav tm="100000">
                                          <p:val>
                                            <p:strVal val="#ppt_w"/>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P spid="13" grpId="0"/>
      <p:bldP spid="14" grpId="0"/>
      <p:bldP spid="17" grpId="0"/>
      <p:bldP spid="18" grpId="0" animBg="1"/>
      <p:bldP spid="19" grpId="0"/>
      <p:bldP spid="28" grpId="0"/>
      <p:bldP spid="35" grpId="0"/>
      <p:bldP spid="42" grpId="0" animBg="1"/>
      <p:bldP spid="43" grpId="0" animBg="1"/>
      <p:bldP spid="4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2" name="Freeform 2"/>
          <p:cNvSpPr/>
          <p:nvPr/>
        </p:nvSpPr>
        <p:spPr>
          <a:xfrm>
            <a:off x="11318195" y="6207257"/>
            <a:ext cx="9856051" cy="8730429"/>
          </a:xfrm>
          <a:custGeom>
            <a:avLst/>
            <a:gdLst/>
            <a:ahLst/>
            <a:cxnLst/>
            <a:rect l="l" t="t" r="r" b="b"/>
            <a:pathLst>
              <a:path w="9856051" h="8730429">
                <a:moveTo>
                  <a:pt x="0" y="0"/>
                </a:moveTo>
                <a:lnTo>
                  <a:pt x="9856050" y="0"/>
                </a:lnTo>
                <a:lnTo>
                  <a:pt x="9856050" y="8730429"/>
                </a:lnTo>
                <a:lnTo>
                  <a:pt x="0" y="873042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3043395" y="-5505610"/>
            <a:ext cx="11239421" cy="9955810"/>
          </a:xfrm>
          <a:custGeom>
            <a:avLst/>
            <a:gdLst/>
            <a:ahLst/>
            <a:cxnLst/>
            <a:rect l="l" t="t" r="r" b="b"/>
            <a:pathLst>
              <a:path w="11239421" h="9955810">
                <a:moveTo>
                  <a:pt x="0" y="0"/>
                </a:moveTo>
                <a:lnTo>
                  <a:pt x="11239421" y="0"/>
                </a:lnTo>
                <a:lnTo>
                  <a:pt x="11239421" y="9955810"/>
                </a:lnTo>
                <a:lnTo>
                  <a:pt x="0" y="995581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TextBox 4"/>
          <p:cNvSpPr txBox="1"/>
          <p:nvPr/>
        </p:nvSpPr>
        <p:spPr>
          <a:xfrm>
            <a:off x="4162513" y="4272179"/>
            <a:ext cx="9607484" cy="1872372"/>
          </a:xfrm>
          <a:prstGeom prst="rect">
            <a:avLst/>
          </a:prstGeom>
        </p:spPr>
        <p:txBody>
          <a:bodyPr lIns="0" tIns="0" rIns="0" bIns="0" rtlCol="0" anchor="t">
            <a:spAutoFit/>
          </a:bodyPr>
          <a:lstStyle/>
          <a:p>
            <a:pPr algn="ctr">
              <a:lnSpc>
                <a:spcPts val="7349"/>
              </a:lnSpc>
            </a:pPr>
            <a:r>
              <a:rPr lang="en-US" sz="6000" dirty="0">
                <a:solidFill>
                  <a:srgbClr val="1A1A1A"/>
                </a:solidFill>
                <a:latin typeface="Codec Pro ExtraBold"/>
              </a:rPr>
              <a:t>KEY FEATURES </a:t>
            </a:r>
          </a:p>
          <a:p>
            <a:pPr algn="ctr">
              <a:lnSpc>
                <a:spcPts val="7349"/>
              </a:lnSpc>
            </a:pPr>
            <a:r>
              <a:rPr lang="en-US" sz="6000" dirty="0">
                <a:solidFill>
                  <a:srgbClr val="1A1A1A"/>
                </a:solidFill>
                <a:latin typeface="Codec Pro ExtraBold"/>
              </a:rPr>
              <a:t>OF RADAR</a:t>
            </a:r>
            <a:endParaRPr lang="en-US" sz="6999" dirty="0">
              <a:solidFill>
                <a:srgbClr val="1A1A1A"/>
              </a:solidFill>
              <a:latin typeface="Codec Pro ExtraBold"/>
            </a:endParaRPr>
          </a:p>
        </p:txBody>
      </p:sp>
      <p:sp>
        <p:nvSpPr>
          <p:cNvPr id="29" name="Flowchart: Connector 28">
            <a:extLst>
              <a:ext uri="{FF2B5EF4-FFF2-40B4-BE49-F238E27FC236}">
                <a16:creationId xmlns:a16="http://schemas.microsoft.com/office/drawing/2014/main" id="{FB0F9AFB-4E1B-8A52-A11F-259CA02229AD}"/>
              </a:ext>
            </a:extLst>
          </p:cNvPr>
          <p:cNvSpPr/>
          <p:nvPr/>
        </p:nvSpPr>
        <p:spPr>
          <a:xfrm>
            <a:off x="1143000" y="248970"/>
            <a:ext cx="4419600" cy="444778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
        <p:nvSpPr>
          <p:cNvPr id="42" name="Flowchart: Connector 41">
            <a:extLst>
              <a:ext uri="{FF2B5EF4-FFF2-40B4-BE49-F238E27FC236}">
                <a16:creationId xmlns:a16="http://schemas.microsoft.com/office/drawing/2014/main" id="{517AE7B2-E22A-F36C-6DAC-69CB04DAAE85}"/>
              </a:ext>
            </a:extLst>
          </p:cNvPr>
          <p:cNvSpPr/>
          <p:nvPr/>
        </p:nvSpPr>
        <p:spPr>
          <a:xfrm>
            <a:off x="1600200" y="5143500"/>
            <a:ext cx="4419600" cy="444778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
        <p:nvSpPr>
          <p:cNvPr id="43" name="Flowchart: Connector 42">
            <a:extLst>
              <a:ext uri="{FF2B5EF4-FFF2-40B4-BE49-F238E27FC236}">
                <a16:creationId xmlns:a16="http://schemas.microsoft.com/office/drawing/2014/main" id="{77C4C6B2-3E7E-8619-5E1A-83B437D03EC9}"/>
              </a:ext>
            </a:extLst>
          </p:cNvPr>
          <p:cNvSpPr/>
          <p:nvPr/>
        </p:nvSpPr>
        <p:spPr>
          <a:xfrm>
            <a:off x="7048499" y="6042511"/>
            <a:ext cx="4419599" cy="4125250"/>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
        <p:nvSpPr>
          <p:cNvPr id="44" name="Flowchart: Connector 43">
            <a:extLst>
              <a:ext uri="{FF2B5EF4-FFF2-40B4-BE49-F238E27FC236}">
                <a16:creationId xmlns:a16="http://schemas.microsoft.com/office/drawing/2014/main" id="{BC7C2BB2-E4ED-731C-F5FA-D282D350541A}"/>
              </a:ext>
            </a:extLst>
          </p:cNvPr>
          <p:cNvSpPr/>
          <p:nvPr/>
        </p:nvSpPr>
        <p:spPr>
          <a:xfrm>
            <a:off x="12119484" y="5140377"/>
            <a:ext cx="4419599" cy="444778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
        <p:nvSpPr>
          <p:cNvPr id="45" name="Flowchart: Connector 44">
            <a:extLst>
              <a:ext uri="{FF2B5EF4-FFF2-40B4-BE49-F238E27FC236}">
                <a16:creationId xmlns:a16="http://schemas.microsoft.com/office/drawing/2014/main" id="{AFB0F3E4-7DA0-F9E6-88CD-D7D0D3B7BB0E}"/>
              </a:ext>
            </a:extLst>
          </p:cNvPr>
          <p:cNvSpPr/>
          <p:nvPr/>
        </p:nvSpPr>
        <p:spPr>
          <a:xfrm>
            <a:off x="11906464" y="495301"/>
            <a:ext cx="4324136" cy="4247194"/>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
        <p:nvSpPr>
          <p:cNvPr id="46" name="Flowchart: Connector 45">
            <a:extLst>
              <a:ext uri="{FF2B5EF4-FFF2-40B4-BE49-F238E27FC236}">
                <a16:creationId xmlns:a16="http://schemas.microsoft.com/office/drawing/2014/main" id="{1112EDF0-D356-A80E-8E6F-97CDB19ACF16}"/>
              </a:ext>
            </a:extLst>
          </p:cNvPr>
          <p:cNvSpPr/>
          <p:nvPr/>
        </p:nvSpPr>
        <p:spPr>
          <a:xfrm>
            <a:off x="6847702" y="79950"/>
            <a:ext cx="4191000" cy="4125251"/>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45DBA04C-B7BF-AF89-9C87-36EA78FC0937}"/>
              </a:ext>
            </a:extLst>
          </p:cNvPr>
          <p:cNvSpPr txBox="1"/>
          <p:nvPr/>
        </p:nvSpPr>
        <p:spPr>
          <a:xfrm>
            <a:off x="1873432" y="606403"/>
            <a:ext cx="2958736" cy="830997"/>
          </a:xfrm>
          <a:prstGeom prst="rect">
            <a:avLst/>
          </a:prstGeom>
          <a:noFill/>
        </p:spPr>
        <p:txBody>
          <a:bodyPr wrap="square" rtlCol="0">
            <a:spAutoFit/>
          </a:bodyPr>
          <a:lstStyle/>
          <a:p>
            <a:pPr algn="ctr"/>
            <a:r>
              <a:rPr lang="en-IN" sz="2400" b="1" dirty="0">
                <a:solidFill>
                  <a:schemeClr val="bg1"/>
                </a:solidFill>
                <a:latin typeface="Noto Sans" panose="020B0502040504020204" pitchFamily="34" charset="0"/>
                <a:ea typeface="Noto Sans" panose="020B0502040504020204" pitchFamily="34" charset="0"/>
                <a:cs typeface="Noto Sans" panose="020B0502040504020204" pitchFamily="34" charset="0"/>
              </a:rPr>
              <a:t>AI Segmentation (U-Net)</a:t>
            </a:r>
          </a:p>
        </p:txBody>
      </p:sp>
      <p:sp>
        <p:nvSpPr>
          <p:cNvPr id="48" name="TextBox 47">
            <a:extLst>
              <a:ext uri="{FF2B5EF4-FFF2-40B4-BE49-F238E27FC236}">
                <a16:creationId xmlns:a16="http://schemas.microsoft.com/office/drawing/2014/main" id="{1328DC15-FE9F-E335-DE33-571945C5A78E}"/>
              </a:ext>
            </a:extLst>
          </p:cNvPr>
          <p:cNvSpPr txBox="1"/>
          <p:nvPr/>
        </p:nvSpPr>
        <p:spPr>
          <a:xfrm>
            <a:off x="7486887" y="441589"/>
            <a:ext cx="2958736" cy="830997"/>
          </a:xfrm>
          <a:prstGeom prst="rect">
            <a:avLst/>
          </a:prstGeom>
          <a:noFill/>
        </p:spPr>
        <p:txBody>
          <a:bodyPr wrap="square" rtlCol="0">
            <a:spAutoFit/>
          </a:bodyPr>
          <a:lstStyle/>
          <a:p>
            <a:pPr algn="ctr"/>
            <a:r>
              <a:rPr lang="en-IN" sz="2400" b="1" dirty="0">
                <a:solidFill>
                  <a:schemeClr val="bg1"/>
                </a:solidFill>
                <a:latin typeface="Noto Sans" panose="020B0502040504020204" pitchFamily="34" charset="0"/>
                <a:ea typeface="Noto Sans" panose="020B0502040504020204" pitchFamily="34" charset="0"/>
                <a:cs typeface="Noto Sans" panose="020B0502040504020204" pitchFamily="34" charset="0"/>
              </a:rPr>
              <a:t>Health Rules Engine</a:t>
            </a:r>
          </a:p>
        </p:txBody>
      </p:sp>
      <p:sp>
        <p:nvSpPr>
          <p:cNvPr id="51" name="TextBox 50">
            <a:extLst>
              <a:ext uri="{FF2B5EF4-FFF2-40B4-BE49-F238E27FC236}">
                <a16:creationId xmlns:a16="http://schemas.microsoft.com/office/drawing/2014/main" id="{1EC0C173-2469-EF1D-2643-D4CFCE28114F}"/>
              </a:ext>
            </a:extLst>
          </p:cNvPr>
          <p:cNvSpPr txBox="1"/>
          <p:nvPr/>
        </p:nvSpPr>
        <p:spPr>
          <a:xfrm>
            <a:off x="12676693" y="802156"/>
            <a:ext cx="2958736" cy="830997"/>
          </a:xfrm>
          <a:prstGeom prst="rect">
            <a:avLst/>
          </a:prstGeom>
          <a:noFill/>
        </p:spPr>
        <p:txBody>
          <a:bodyPr wrap="square" rtlCol="0">
            <a:spAutoFit/>
          </a:bodyPr>
          <a:lstStyle/>
          <a:p>
            <a:pPr algn="ctr"/>
            <a:r>
              <a:rPr lang="en-IN" sz="2400" b="1" dirty="0">
                <a:solidFill>
                  <a:schemeClr val="bg1"/>
                </a:solidFill>
                <a:latin typeface="Noto Sans" panose="020B0502040504020204" pitchFamily="34" charset="0"/>
                <a:ea typeface="Noto Sans" panose="020B0502040504020204" pitchFamily="34" charset="0"/>
                <a:cs typeface="Noto Sans" panose="020B0502040504020204" pitchFamily="34" charset="0"/>
              </a:rPr>
              <a:t>Interactive 3x3 Grid Analysis</a:t>
            </a:r>
          </a:p>
        </p:txBody>
      </p:sp>
      <p:sp>
        <p:nvSpPr>
          <p:cNvPr id="53" name="TextBox 52">
            <a:extLst>
              <a:ext uri="{FF2B5EF4-FFF2-40B4-BE49-F238E27FC236}">
                <a16:creationId xmlns:a16="http://schemas.microsoft.com/office/drawing/2014/main" id="{0B196779-848F-54AB-8942-8EDA3D702BFD}"/>
              </a:ext>
            </a:extLst>
          </p:cNvPr>
          <p:cNvSpPr txBox="1"/>
          <p:nvPr/>
        </p:nvSpPr>
        <p:spPr>
          <a:xfrm>
            <a:off x="12849915" y="5466168"/>
            <a:ext cx="2958736" cy="830997"/>
          </a:xfrm>
          <a:prstGeom prst="rect">
            <a:avLst/>
          </a:prstGeom>
          <a:noFill/>
        </p:spPr>
        <p:txBody>
          <a:bodyPr wrap="square" rtlCol="0">
            <a:spAutoFit/>
          </a:bodyPr>
          <a:lstStyle/>
          <a:p>
            <a:pPr algn="ctr"/>
            <a:r>
              <a:rPr lang="en-IN" sz="2400" b="1" dirty="0">
                <a:solidFill>
                  <a:schemeClr val="bg1"/>
                </a:solidFill>
                <a:latin typeface="Noto Sans" panose="020B0502040504020204" pitchFamily="34" charset="0"/>
                <a:ea typeface="Noto Sans" panose="020B0502040504020204" pitchFamily="34" charset="0"/>
                <a:cs typeface="Noto Sans" panose="020B0502040504020204" pitchFamily="34" charset="0"/>
              </a:rPr>
              <a:t>On-Demand Upload Capability</a:t>
            </a:r>
          </a:p>
        </p:txBody>
      </p:sp>
      <p:sp>
        <p:nvSpPr>
          <p:cNvPr id="54" name="TextBox 53">
            <a:extLst>
              <a:ext uri="{FF2B5EF4-FFF2-40B4-BE49-F238E27FC236}">
                <a16:creationId xmlns:a16="http://schemas.microsoft.com/office/drawing/2014/main" id="{406A4A21-512A-5B27-F28F-D3B38545EFF1}"/>
              </a:ext>
            </a:extLst>
          </p:cNvPr>
          <p:cNvSpPr txBox="1"/>
          <p:nvPr/>
        </p:nvSpPr>
        <p:spPr>
          <a:xfrm>
            <a:off x="7778930" y="6428728"/>
            <a:ext cx="2958736" cy="830997"/>
          </a:xfrm>
          <a:prstGeom prst="rect">
            <a:avLst/>
          </a:prstGeom>
          <a:noFill/>
        </p:spPr>
        <p:txBody>
          <a:bodyPr wrap="square" rtlCol="0">
            <a:spAutoFit/>
          </a:bodyPr>
          <a:lstStyle/>
          <a:p>
            <a:pPr algn="ctr"/>
            <a:r>
              <a:rPr lang="en-IN" sz="2400" b="1" dirty="0">
                <a:solidFill>
                  <a:schemeClr val="bg1"/>
                </a:solidFill>
                <a:latin typeface="Noto Sans" panose="020B0502040504020204" pitchFamily="34" charset="0"/>
                <a:ea typeface="Noto Sans" panose="020B0502040504020204" pitchFamily="34" charset="0"/>
                <a:cs typeface="Noto Sans" panose="020B0502040504020204" pitchFamily="34" charset="0"/>
              </a:rPr>
              <a:t>Instant Decision Support</a:t>
            </a:r>
          </a:p>
        </p:txBody>
      </p:sp>
      <p:sp>
        <p:nvSpPr>
          <p:cNvPr id="55" name="TextBox 54">
            <a:extLst>
              <a:ext uri="{FF2B5EF4-FFF2-40B4-BE49-F238E27FC236}">
                <a16:creationId xmlns:a16="http://schemas.microsoft.com/office/drawing/2014/main" id="{5F94D4E4-EF93-ADAA-DD70-2BC1F61C6A68}"/>
              </a:ext>
            </a:extLst>
          </p:cNvPr>
          <p:cNvSpPr txBox="1"/>
          <p:nvPr/>
        </p:nvSpPr>
        <p:spPr>
          <a:xfrm>
            <a:off x="2284702" y="5473346"/>
            <a:ext cx="2958736" cy="830997"/>
          </a:xfrm>
          <a:prstGeom prst="rect">
            <a:avLst/>
          </a:prstGeom>
          <a:noFill/>
        </p:spPr>
        <p:txBody>
          <a:bodyPr wrap="square" rtlCol="0">
            <a:spAutoFit/>
          </a:bodyPr>
          <a:lstStyle/>
          <a:p>
            <a:pPr algn="ctr"/>
            <a:r>
              <a:rPr lang="en-IN" sz="2400" b="1" dirty="0">
                <a:solidFill>
                  <a:schemeClr val="bg1"/>
                </a:solidFill>
                <a:latin typeface="Noto Sans" panose="020B0502040504020204" pitchFamily="34" charset="0"/>
                <a:ea typeface="Noto Sans" panose="020B0502040504020204" pitchFamily="34" charset="0"/>
                <a:cs typeface="Noto Sans" panose="020B0502040504020204" pitchFamily="34" charset="0"/>
              </a:rPr>
              <a:t>Transparent Analysis Metrics</a:t>
            </a:r>
          </a:p>
        </p:txBody>
      </p:sp>
      <p:sp>
        <p:nvSpPr>
          <p:cNvPr id="56" name="TextBox 55">
            <a:extLst>
              <a:ext uri="{FF2B5EF4-FFF2-40B4-BE49-F238E27FC236}">
                <a16:creationId xmlns:a16="http://schemas.microsoft.com/office/drawing/2014/main" id="{221CC152-3C72-3C55-B0BA-B476F74A4C8E}"/>
              </a:ext>
            </a:extLst>
          </p:cNvPr>
          <p:cNvSpPr txBox="1"/>
          <p:nvPr/>
        </p:nvSpPr>
        <p:spPr>
          <a:xfrm>
            <a:off x="1464176" y="1433457"/>
            <a:ext cx="3770518" cy="2554545"/>
          </a:xfrm>
          <a:prstGeom prst="rect">
            <a:avLst/>
          </a:prstGeom>
          <a:noFill/>
        </p:spPr>
        <p:txBody>
          <a:bodyPr wrap="square" rtlCol="0">
            <a:spAutoFit/>
          </a:bodyPr>
          <a:lstStyle/>
          <a:p>
            <a:pPr algn="ctr"/>
            <a:r>
              <a:rPr lang="en-US" sz="2000" dirty="0">
                <a:solidFill>
                  <a:schemeClr val="bg1"/>
                </a:solidFill>
              </a:rPr>
              <a:t>The system's core is a trained U-Net deep learning model that performs on-demand semantic segmentation. It instantly analyzes any satellite image to identify and classify every pixel into categories like Vegetation, Water, Building, and Road.</a:t>
            </a:r>
            <a:endParaRPr lang="en-IN" sz="2000" dirty="0">
              <a:solidFill>
                <a:schemeClr val="bg1"/>
              </a:solidFill>
            </a:endParaRPr>
          </a:p>
        </p:txBody>
      </p:sp>
      <p:sp>
        <p:nvSpPr>
          <p:cNvPr id="57" name="TextBox 56">
            <a:extLst>
              <a:ext uri="{FF2B5EF4-FFF2-40B4-BE49-F238E27FC236}">
                <a16:creationId xmlns:a16="http://schemas.microsoft.com/office/drawing/2014/main" id="{4448F6D4-A26F-4EA9-CCF1-CB2F2C4672D7}"/>
              </a:ext>
            </a:extLst>
          </p:cNvPr>
          <p:cNvSpPr txBox="1"/>
          <p:nvPr/>
        </p:nvSpPr>
        <p:spPr>
          <a:xfrm>
            <a:off x="7080996" y="1242829"/>
            <a:ext cx="3770518" cy="2354491"/>
          </a:xfrm>
          <a:prstGeom prst="rect">
            <a:avLst/>
          </a:prstGeom>
          <a:noFill/>
        </p:spPr>
        <p:txBody>
          <a:bodyPr wrap="square" rtlCol="0">
            <a:spAutoFit/>
          </a:bodyPr>
          <a:lstStyle/>
          <a:p>
            <a:pPr algn="ctr"/>
            <a:r>
              <a:rPr lang="en-US" sz="2100" dirty="0">
                <a:solidFill>
                  <a:schemeClr val="bg1"/>
                </a:solidFill>
              </a:rPr>
              <a:t>It uses a sophisticated logic engine. It enforces a "Local Health" policy, automatically checking if the </a:t>
            </a:r>
            <a:r>
              <a:rPr lang="en-US" sz="2100" i="1" dirty="0">
                <a:solidFill>
                  <a:schemeClr val="bg1"/>
                </a:solidFill>
              </a:rPr>
              <a:t>entire</a:t>
            </a:r>
            <a:r>
              <a:rPr lang="en-US" sz="2100" dirty="0">
                <a:solidFill>
                  <a:schemeClr val="bg1"/>
                </a:solidFill>
              </a:rPr>
              <a:t> neighborhood (the full image) meets predefined environmental standards</a:t>
            </a:r>
            <a:endParaRPr lang="en-IN" sz="2100" dirty="0">
              <a:solidFill>
                <a:schemeClr val="bg1"/>
              </a:solidFill>
            </a:endParaRPr>
          </a:p>
        </p:txBody>
      </p:sp>
      <p:sp>
        <p:nvSpPr>
          <p:cNvPr id="58" name="TextBox 57">
            <a:extLst>
              <a:ext uri="{FF2B5EF4-FFF2-40B4-BE49-F238E27FC236}">
                <a16:creationId xmlns:a16="http://schemas.microsoft.com/office/drawing/2014/main" id="{42387678-32F9-E2BC-A5C8-0F3DBE2668B6}"/>
              </a:ext>
            </a:extLst>
          </p:cNvPr>
          <p:cNvSpPr txBox="1"/>
          <p:nvPr/>
        </p:nvSpPr>
        <p:spPr>
          <a:xfrm>
            <a:off x="12304356" y="1621135"/>
            <a:ext cx="3618205" cy="3046988"/>
          </a:xfrm>
          <a:prstGeom prst="rect">
            <a:avLst/>
          </a:prstGeom>
          <a:noFill/>
        </p:spPr>
        <p:txBody>
          <a:bodyPr wrap="square" rtlCol="0">
            <a:spAutoFit/>
          </a:bodyPr>
          <a:lstStyle/>
          <a:p>
            <a:pPr algn="ctr"/>
            <a:r>
              <a:rPr lang="en-US" sz="2400" dirty="0">
                <a:solidFill>
                  <a:schemeClr val="bg1"/>
                </a:solidFill>
              </a:rPr>
              <a:t>It features a 3x3 grid overlay. This allows users to perform sector-by-sector assessments by simply clicking a specific sub-plot to run the AI and rules engine on that targeted area.</a:t>
            </a:r>
            <a:endParaRPr lang="en-IN" sz="2100" dirty="0">
              <a:solidFill>
                <a:schemeClr val="bg1"/>
              </a:solidFill>
            </a:endParaRPr>
          </a:p>
        </p:txBody>
      </p:sp>
      <p:sp>
        <p:nvSpPr>
          <p:cNvPr id="59" name="TextBox 58">
            <a:extLst>
              <a:ext uri="{FF2B5EF4-FFF2-40B4-BE49-F238E27FC236}">
                <a16:creationId xmlns:a16="http://schemas.microsoft.com/office/drawing/2014/main" id="{1BE8E841-71F8-BFCF-4F06-8451A1F72799}"/>
              </a:ext>
            </a:extLst>
          </p:cNvPr>
          <p:cNvSpPr txBox="1"/>
          <p:nvPr/>
        </p:nvSpPr>
        <p:spPr>
          <a:xfrm>
            <a:off x="12489372" y="6344422"/>
            <a:ext cx="3618205" cy="3046988"/>
          </a:xfrm>
          <a:prstGeom prst="rect">
            <a:avLst/>
          </a:prstGeom>
          <a:noFill/>
        </p:spPr>
        <p:txBody>
          <a:bodyPr wrap="square" rtlCol="0">
            <a:spAutoFit/>
          </a:bodyPr>
          <a:lstStyle/>
          <a:p>
            <a:pPr algn="ctr"/>
            <a:r>
              <a:rPr lang="en-US" sz="2400" dirty="0">
                <a:solidFill>
                  <a:schemeClr val="bg1"/>
                </a:solidFill>
              </a:rPr>
              <a:t>The system is not limited to its internal database. A key feature is the ability for users (like city planners) to upload their own </a:t>
            </a:r>
            <a:r>
              <a:rPr lang="en-US" dirty="0">
                <a:solidFill>
                  <a:schemeClr val="bg1"/>
                </a:solidFill>
              </a:rPr>
              <a:t>.jpg</a:t>
            </a:r>
            <a:r>
              <a:rPr lang="en-US" sz="2400" dirty="0">
                <a:solidFill>
                  <a:schemeClr val="bg1"/>
                </a:solidFill>
              </a:rPr>
              <a:t> or </a:t>
            </a:r>
            <a:r>
              <a:rPr lang="en-US" dirty="0">
                <a:solidFill>
                  <a:schemeClr val="bg1"/>
                </a:solidFill>
              </a:rPr>
              <a:t>.</a:t>
            </a:r>
            <a:r>
              <a:rPr lang="en-US" dirty="0" err="1">
                <a:solidFill>
                  <a:schemeClr val="bg1"/>
                </a:solidFill>
              </a:rPr>
              <a:t>png</a:t>
            </a:r>
            <a:r>
              <a:rPr lang="en-US" sz="2400" dirty="0">
                <a:solidFill>
                  <a:schemeClr val="bg1"/>
                </a:solidFill>
              </a:rPr>
              <a:t> satellite images, allowing for the immediate analysis of new plots</a:t>
            </a:r>
            <a:endParaRPr lang="en-IN" sz="2100" dirty="0">
              <a:solidFill>
                <a:schemeClr val="bg1"/>
              </a:solidFill>
            </a:endParaRPr>
          </a:p>
        </p:txBody>
      </p:sp>
      <p:sp>
        <p:nvSpPr>
          <p:cNvPr id="60" name="TextBox 59">
            <a:extLst>
              <a:ext uri="{FF2B5EF4-FFF2-40B4-BE49-F238E27FC236}">
                <a16:creationId xmlns:a16="http://schemas.microsoft.com/office/drawing/2014/main" id="{8132CE10-F2F3-3F8F-03D5-BE0FC9DCCD8B}"/>
              </a:ext>
            </a:extLst>
          </p:cNvPr>
          <p:cNvSpPr txBox="1"/>
          <p:nvPr/>
        </p:nvSpPr>
        <p:spPr>
          <a:xfrm>
            <a:off x="7191373" y="7232462"/>
            <a:ext cx="4155538" cy="2308324"/>
          </a:xfrm>
          <a:prstGeom prst="rect">
            <a:avLst/>
          </a:prstGeom>
          <a:noFill/>
        </p:spPr>
        <p:txBody>
          <a:bodyPr wrap="square" rtlCol="0">
            <a:spAutoFit/>
          </a:bodyPr>
          <a:lstStyle/>
          <a:p>
            <a:pPr algn="ctr"/>
            <a:r>
              <a:rPr lang="en-US" sz="2400" dirty="0">
                <a:solidFill>
                  <a:schemeClr val="bg1"/>
                </a:solidFill>
              </a:rPr>
              <a:t>It provides immediate, actionable feedback. It replaces a slow, manual review process with a real-time "Approved" or "Denied" decision as soon as the analysis is complete</a:t>
            </a:r>
            <a:endParaRPr lang="en-IN" sz="2100" dirty="0">
              <a:solidFill>
                <a:schemeClr val="bg1"/>
              </a:solidFill>
            </a:endParaRPr>
          </a:p>
        </p:txBody>
      </p:sp>
      <p:sp>
        <p:nvSpPr>
          <p:cNvPr id="61" name="TextBox 60">
            <a:extLst>
              <a:ext uri="{FF2B5EF4-FFF2-40B4-BE49-F238E27FC236}">
                <a16:creationId xmlns:a16="http://schemas.microsoft.com/office/drawing/2014/main" id="{53980D5C-3F92-A228-5819-294F91AEF602}"/>
              </a:ext>
            </a:extLst>
          </p:cNvPr>
          <p:cNvSpPr txBox="1"/>
          <p:nvPr/>
        </p:nvSpPr>
        <p:spPr>
          <a:xfrm>
            <a:off x="1981200" y="6356289"/>
            <a:ext cx="3707346" cy="2677656"/>
          </a:xfrm>
          <a:prstGeom prst="rect">
            <a:avLst/>
          </a:prstGeom>
          <a:noFill/>
        </p:spPr>
        <p:txBody>
          <a:bodyPr wrap="square" rtlCol="0">
            <a:spAutoFit/>
          </a:bodyPr>
          <a:lstStyle/>
          <a:p>
            <a:pPr algn="ctr"/>
            <a:r>
              <a:rPr lang="en-US" sz="2400" dirty="0">
                <a:solidFill>
                  <a:schemeClr val="bg1"/>
                </a:solidFill>
              </a:rPr>
              <a:t>The system doesn't just give a final answer; it shows its work. A  panel displays the exact metrics used in the decision, building trust and providing clear, data-driven justification.</a:t>
            </a:r>
            <a:endParaRPr lang="en-IN" sz="2100" dirty="0">
              <a:solidFill>
                <a:schemeClr val="bg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wipe(down)">
                                      <p:cBhvr>
                                        <p:cTn id="7" dur="580">
                                          <p:stCondLst>
                                            <p:cond delay="0"/>
                                          </p:stCondLst>
                                        </p:cTn>
                                        <p:tgtEl>
                                          <p:spTgt spid="46"/>
                                        </p:tgtEl>
                                      </p:cBhvr>
                                    </p:animEffect>
                                    <p:anim calcmode="lin" valueType="num">
                                      <p:cBhvr>
                                        <p:cTn id="8" dur="1822" tmFilter="0,0; 0.14,0.36; 0.43,0.73; 0.71,0.91; 1.0,1.0">
                                          <p:stCondLst>
                                            <p:cond delay="0"/>
                                          </p:stCondLst>
                                        </p:cTn>
                                        <p:tgtEl>
                                          <p:spTgt spid="46"/>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46"/>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46"/>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46"/>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46"/>
                                        </p:tgtEl>
                                        <p:attrNameLst>
                                          <p:attrName>ppt_y</p:attrName>
                                        </p:attrNameLst>
                                      </p:cBhvr>
                                      <p:tavLst>
                                        <p:tav tm="0" fmla="#ppt_y-sin(pi*$)/81">
                                          <p:val>
                                            <p:fltVal val="0"/>
                                          </p:val>
                                        </p:tav>
                                        <p:tav tm="100000">
                                          <p:val>
                                            <p:fltVal val="1"/>
                                          </p:val>
                                        </p:tav>
                                      </p:tavLst>
                                    </p:anim>
                                    <p:animScale>
                                      <p:cBhvr>
                                        <p:cTn id="13" dur="26">
                                          <p:stCondLst>
                                            <p:cond delay="650"/>
                                          </p:stCondLst>
                                        </p:cTn>
                                        <p:tgtEl>
                                          <p:spTgt spid="46"/>
                                        </p:tgtEl>
                                      </p:cBhvr>
                                      <p:to x="100000" y="60000"/>
                                    </p:animScale>
                                    <p:animScale>
                                      <p:cBhvr>
                                        <p:cTn id="14" dur="166" decel="50000">
                                          <p:stCondLst>
                                            <p:cond delay="676"/>
                                          </p:stCondLst>
                                        </p:cTn>
                                        <p:tgtEl>
                                          <p:spTgt spid="46"/>
                                        </p:tgtEl>
                                      </p:cBhvr>
                                      <p:to x="100000" y="100000"/>
                                    </p:animScale>
                                    <p:animScale>
                                      <p:cBhvr>
                                        <p:cTn id="15" dur="26">
                                          <p:stCondLst>
                                            <p:cond delay="1312"/>
                                          </p:stCondLst>
                                        </p:cTn>
                                        <p:tgtEl>
                                          <p:spTgt spid="46"/>
                                        </p:tgtEl>
                                      </p:cBhvr>
                                      <p:to x="100000" y="80000"/>
                                    </p:animScale>
                                    <p:animScale>
                                      <p:cBhvr>
                                        <p:cTn id="16" dur="166" decel="50000">
                                          <p:stCondLst>
                                            <p:cond delay="1338"/>
                                          </p:stCondLst>
                                        </p:cTn>
                                        <p:tgtEl>
                                          <p:spTgt spid="46"/>
                                        </p:tgtEl>
                                      </p:cBhvr>
                                      <p:to x="100000" y="100000"/>
                                    </p:animScale>
                                    <p:animScale>
                                      <p:cBhvr>
                                        <p:cTn id="17" dur="26">
                                          <p:stCondLst>
                                            <p:cond delay="1642"/>
                                          </p:stCondLst>
                                        </p:cTn>
                                        <p:tgtEl>
                                          <p:spTgt spid="46"/>
                                        </p:tgtEl>
                                      </p:cBhvr>
                                      <p:to x="100000" y="90000"/>
                                    </p:animScale>
                                    <p:animScale>
                                      <p:cBhvr>
                                        <p:cTn id="18" dur="166" decel="50000">
                                          <p:stCondLst>
                                            <p:cond delay="1668"/>
                                          </p:stCondLst>
                                        </p:cTn>
                                        <p:tgtEl>
                                          <p:spTgt spid="46"/>
                                        </p:tgtEl>
                                      </p:cBhvr>
                                      <p:to x="100000" y="100000"/>
                                    </p:animScale>
                                    <p:animScale>
                                      <p:cBhvr>
                                        <p:cTn id="19" dur="26">
                                          <p:stCondLst>
                                            <p:cond delay="1808"/>
                                          </p:stCondLst>
                                        </p:cTn>
                                        <p:tgtEl>
                                          <p:spTgt spid="46"/>
                                        </p:tgtEl>
                                      </p:cBhvr>
                                      <p:to x="100000" y="95000"/>
                                    </p:animScale>
                                    <p:animScale>
                                      <p:cBhvr>
                                        <p:cTn id="20" dur="166" decel="50000">
                                          <p:stCondLst>
                                            <p:cond delay="1834"/>
                                          </p:stCondLst>
                                        </p:cTn>
                                        <p:tgtEl>
                                          <p:spTgt spid="46"/>
                                        </p:tgtEl>
                                      </p:cBhvr>
                                      <p:to x="100000" y="100000"/>
                                    </p:animScale>
                                  </p:childTnLst>
                                </p:cTn>
                              </p:par>
                              <p:par>
                                <p:cTn id="21" presetID="26" presetClass="entr" presetSubtype="0" fill="hold" grpId="0" nodeType="withEffect">
                                  <p:stCondLst>
                                    <p:cond delay="500"/>
                                  </p:stCondLst>
                                  <p:childTnLst>
                                    <p:set>
                                      <p:cBhvr>
                                        <p:cTn id="22" dur="1" fill="hold">
                                          <p:stCondLst>
                                            <p:cond delay="0"/>
                                          </p:stCondLst>
                                        </p:cTn>
                                        <p:tgtEl>
                                          <p:spTgt spid="29"/>
                                        </p:tgtEl>
                                        <p:attrNameLst>
                                          <p:attrName>style.visibility</p:attrName>
                                        </p:attrNameLst>
                                      </p:cBhvr>
                                      <p:to>
                                        <p:strVal val="visible"/>
                                      </p:to>
                                    </p:set>
                                    <p:animEffect transition="in" filter="wipe(down)">
                                      <p:cBhvr>
                                        <p:cTn id="23" dur="580">
                                          <p:stCondLst>
                                            <p:cond delay="0"/>
                                          </p:stCondLst>
                                        </p:cTn>
                                        <p:tgtEl>
                                          <p:spTgt spid="29"/>
                                        </p:tgtEl>
                                      </p:cBhvr>
                                    </p:animEffect>
                                    <p:anim calcmode="lin" valueType="num">
                                      <p:cBhvr>
                                        <p:cTn id="24" dur="1822" tmFilter="0,0; 0.14,0.36; 0.43,0.73; 0.71,0.91; 1.0,1.0">
                                          <p:stCondLst>
                                            <p:cond delay="0"/>
                                          </p:stCondLst>
                                        </p:cTn>
                                        <p:tgtEl>
                                          <p:spTgt spid="29"/>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29"/>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29"/>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29"/>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29"/>
                                        </p:tgtEl>
                                        <p:attrNameLst>
                                          <p:attrName>ppt_y</p:attrName>
                                        </p:attrNameLst>
                                      </p:cBhvr>
                                      <p:tavLst>
                                        <p:tav tm="0" fmla="#ppt_y-sin(pi*$)/81">
                                          <p:val>
                                            <p:fltVal val="0"/>
                                          </p:val>
                                        </p:tav>
                                        <p:tav tm="100000">
                                          <p:val>
                                            <p:fltVal val="1"/>
                                          </p:val>
                                        </p:tav>
                                      </p:tavLst>
                                    </p:anim>
                                    <p:animScale>
                                      <p:cBhvr>
                                        <p:cTn id="29" dur="26">
                                          <p:stCondLst>
                                            <p:cond delay="650"/>
                                          </p:stCondLst>
                                        </p:cTn>
                                        <p:tgtEl>
                                          <p:spTgt spid="29"/>
                                        </p:tgtEl>
                                      </p:cBhvr>
                                      <p:to x="100000" y="60000"/>
                                    </p:animScale>
                                    <p:animScale>
                                      <p:cBhvr>
                                        <p:cTn id="30" dur="166" decel="50000">
                                          <p:stCondLst>
                                            <p:cond delay="676"/>
                                          </p:stCondLst>
                                        </p:cTn>
                                        <p:tgtEl>
                                          <p:spTgt spid="29"/>
                                        </p:tgtEl>
                                      </p:cBhvr>
                                      <p:to x="100000" y="100000"/>
                                    </p:animScale>
                                    <p:animScale>
                                      <p:cBhvr>
                                        <p:cTn id="31" dur="26">
                                          <p:stCondLst>
                                            <p:cond delay="1312"/>
                                          </p:stCondLst>
                                        </p:cTn>
                                        <p:tgtEl>
                                          <p:spTgt spid="29"/>
                                        </p:tgtEl>
                                      </p:cBhvr>
                                      <p:to x="100000" y="80000"/>
                                    </p:animScale>
                                    <p:animScale>
                                      <p:cBhvr>
                                        <p:cTn id="32" dur="166" decel="50000">
                                          <p:stCondLst>
                                            <p:cond delay="1338"/>
                                          </p:stCondLst>
                                        </p:cTn>
                                        <p:tgtEl>
                                          <p:spTgt spid="29"/>
                                        </p:tgtEl>
                                      </p:cBhvr>
                                      <p:to x="100000" y="100000"/>
                                    </p:animScale>
                                    <p:animScale>
                                      <p:cBhvr>
                                        <p:cTn id="33" dur="26">
                                          <p:stCondLst>
                                            <p:cond delay="1642"/>
                                          </p:stCondLst>
                                        </p:cTn>
                                        <p:tgtEl>
                                          <p:spTgt spid="29"/>
                                        </p:tgtEl>
                                      </p:cBhvr>
                                      <p:to x="100000" y="90000"/>
                                    </p:animScale>
                                    <p:animScale>
                                      <p:cBhvr>
                                        <p:cTn id="34" dur="166" decel="50000">
                                          <p:stCondLst>
                                            <p:cond delay="1668"/>
                                          </p:stCondLst>
                                        </p:cTn>
                                        <p:tgtEl>
                                          <p:spTgt spid="29"/>
                                        </p:tgtEl>
                                      </p:cBhvr>
                                      <p:to x="100000" y="100000"/>
                                    </p:animScale>
                                    <p:animScale>
                                      <p:cBhvr>
                                        <p:cTn id="35" dur="26">
                                          <p:stCondLst>
                                            <p:cond delay="1808"/>
                                          </p:stCondLst>
                                        </p:cTn>
                                        <p:tgtEl>
                                          <p:spTgt spid="29"/>
                                        </p:tgtEl>
                                      </p:cBhvr>
                                      <p:to x="100000" y="95000"/>
                                    </p:animScale>
                                    <p:animScale>
                                      <p:cBhvr>
                                        <p:cTn id="36" dur="166" decel="50000">
                                          <p:stCondLst>
                                            <p:cond delay="1834"/>
                                          </p:stCondLst>
                                        </p:cTn>
                                        <p:tgtEl>
                                          <p:spTgt spid="29"/>
                                        </p:tgtEl>
                                      </p:cBhvr>
                                      <p:to x="100000" y="100000"/>
                                    </p:animScale>
                                  </p:childTnLst>
                                </p:cTn>
                              </p:par>
                              <p:par>
                                <p:cTn id="37" presetID="26" presetClass="entr" presetSubtype="0" fill="hold" grpId="0" nodeType="withEffect">
                                  <p:stCondLst>
                                    <p:cond delay="1000"/>
                                  </p:stCondLst>
                                  <p:childTnLst>
                                    <p:set>
                                      <p:cBhvr>
                                        <p:cTn id="38" dur="1" fill="hold">
                                          <p:stCondLst>
                                            <p:cond delay="0"/>
                                          </p:stCondLst>
                                        </p:cTn>
                                        <p:tgtEl>
                                          <p:spTgt spid="42"/>
                                        </p:tgtEl>
                                        <p:attrNameLst>
                                          <p:attrName>style.visibility</p:attrName>
                                        </p:attrNameLst>
                                      </p:cBhvr>
                                      <p:to>
                                        <p:strVal val="visible"/>
                                      </p:to>
                                    </p:set>
                                    <p:animEffect transition="in" filter="wipe(down)">
                                      <p:cBhvr>
                                        <p:cTn id="39" dur="580">
                                          <p:stCondLst>
                                            <p:cond delay="0"/>
                                          </p:stCondLst>
                                        </p:cTn>
                                        <p:tgtEl>
                                          <p:spTgt spid="42"/>
                                        </p:tgtEl>
                                      </p:cBhvr>
                                    </p:animEffect>
                                    <p:anim calcmode="lin" valueType="num">
                                      <p:cBhvr>
                                        <p:cTn id="40" dur="1822" tmFilter="0,0; 0.14,0.36; 0.43,0.73; 0.71,0.91; 1.0,1.0">
                                          <p:stCondLst>
                                            <p:cond delay="0"/>
                                          </p:stCondLst>
                                        </p:cTn>
                                        <p:tgtEl>
                                          <p:spTgt spid="42"/>
                                        </p:tgtEl>
                                        <p:attrNameLst>
                                          <p:attrName>ppt_x</p:attrName>
                                        </p:attrNameLst>
                                      </p:cBhvr>
                                      <p:tavLst>
                                        <p:tav tm="0">
                                          <p:val>
                                            <p:strVal val="#ppt_x-0.25"/>
                                          </p:val>
                                        </p:tav>
                                        <p:tav tm="100000">
                                          <p:val>
                                            <p:strVal val="#ppt_x"/>
                                          </p:val>
                                        </p:tav>
                                      </p:tavLst>
                                    </p:anim>
                                    <p:anim calcmode="lin" valueType="num">
                                      <p:cBhvr>
                                        <p:cTn id="41" dur="664" tmFilter="0.0,0.0; 0.25,0.07; 0.50,0.2; 0.75,0.467; 1.0,1.0">
                                          <p:stCondLst>
                                            <p:cond delay="0"/>
                                          </p:stCondLst>
                                        </p:cTn>
                                        <p:tgtEl>
                                          <p:spTgt spid="42"/>
                                        </p:tgtEl>
                                        <p:attrNameLst>
                                          <p:attrName>ppt_y</p:attrName>
                                        </p:attrNameLst>
                                      </p:cBhvr>
                                      <p:tavLst>
                                        <p:tav tm="0" fmla="#ppt_y-sin(pi*$)/3">
                                          <p:val>
                                            <p:fltVal val="0.5"/>
                                          </p:val>
                                        </p:tav>
                                        <p:tav tm="100000">
                                          <p:val>
                                            <p:fltVal val="1"/>
                                          </p:val>
                                        </p:tav>
                                      </p:tavLst>
                                    </p:anim>
                                    <p:anim calcmode="lin" valueType="num">
                                      <p:cBhvr>
                                        <p:cTn id="42" dur="664" tmFilter="0, 0; 0.125,0.2665; 0.25,0.4; 0.375,0.465; 0.5,0.5;  0.625,0.535; 0.75,0.6; 0.875,0.7335; 1,1">
                                          <p:stCondLst>
                                            <p:cond delay="664"/>
                                          </p:stCondLst>
                                        </p:cTn>
                                        <p:tgtEl>
                                          <p:spTgt spid="42"/>
                                        </p:tgtEl>
                                        <p:attrNameLst>
                                          <p:attrName>ppt_y</p:attrName>
                                        </p:attrNameLst>
                                      </p:cBhvr>
                                      <p:tavLst>
                                        <p:tav tm="0" fmla="#ppt_y-sin(pi*$)/9">
                                          <p:val>
                                            <p:fltVal val="0"/>
                                          </p:val>
                                        </p:tav>
                                        <p:tav tm="100000">
                                          <p:val>
                                            <p:fltVal val="1"/>
                                          </p:val>
                                        </p:tav>
                                      </p:tavLst>
                                    </p:anim>
                                    <p:anim calcmode="lin" valueType="num">
                                      <p:cBhvr>
                                        <p:cTn id="43" dur="332" tmFilter="0, 0; 0.125,0.2665; 0.25,0.4; 0.375,0.465; 0.5,0.5;  0.625,0.535; 0.75,0.6; 0.875,0.7335; 1,1">
                                          <p:stCondLst>
                                            <p:cond delay="1324"/>
                                          </p:stCondLst>
                                        </p:cTn>
                                        <p:tgtEl>
                                          <p:spTgt spid="42"/>
                                        </p:tgtEl>
                                        <p:attrNameLst>
                                          <p:attrName>ppt_y</p:attrName>
                                        </p:attrNameLst>
                                      </p:cBhvr>
                                      <p:tavLst>
                                        <p:tav tm="0" fmla="#ppt_y-sin(pi*$)/27">
                                          <p:val>
                                            <p:fltVal val="0"/>
                                          </p:val>
                                        </p:tav>
                                        <p:tav tm="100000">
                                          <p:val>
                                            <p:fltVal val="1"/>
                                          </p:val>
                                        </p:tav>
                                      </p:tavLst>
                                    </p:anim>
                                    <p:anim calcmode="lin" valueType="num">
                                      <p:cBhvr>
                                        <p:cTn id="44" dur="164" tmFilter="0, 0; 0.125,0.2665; 0.25,0.4; 0.375,0.465; 0.5,0.5;  0.625,0.535; 0.75,0.6; 0.875,0.7335; 1,1">
                                          <p:stCondLst>
                                            <p:cond delay="1656"/>
                                          </p:stCondLst>
                                        </p:cTn>
                                        <p:tgtEl>
                                          <p:spTgt spid="42"/>
                                        </p:tgtEl>
                                        <p:attrNameLst>
                                          <p:attrName>ppt_y</p:attrName>
                                        </p:attrNameLst>
                                      </p:cBhvr>
                                      <p:tavLst>
                                        <p:tav tm="0" fmla="#ppt_y-sin(pi*$)/81">
                                          <p:val>
                                            <p:fltVal val="0"/>
                                          </p:val>
                                        </p:tav>
                                        <p:tav tm="100000">
                                          <p:val>
                                            <p:fltVal val="1"/>
                                          </p:val>
                                        </p:tav>
                                      </p:tavLst>
                                    </p:anim>
                                    <p:animScale>
                                      <p:cBhvr>
                                        <p:cTn id="45" dur="26">
                                          <p:stCondLst>
                                            <p:cond delay="650"/>
                                          </p:stCondLst>
                                        </p:cTn>
                                        <p:tgtEl>
                                          <p:spTgt spid="42"/>
                                        </p:tgtEl>
                                      </p:cBhvr>
                                      <p:to x="100000" y="60000"/>
                                    </p:animScale>
                                    <p:animScale>
                                      <p:cBhvr>
                                        <p:cTn id="46" dur="166" decel="50000">
                                          <p:stCondLst>
                                            <p:cond delay="676"/>
                                          </p:stCondLst>
                                        </p:cTn>
                                        <p:tgtEl>
                                          <p:spTgt spid="42"/>
                                        </p:tgtEl>
                                      </p:cBhvr>
                                      <p:to x="100000" y="100000"/>
                                    </p:animScale>
                                    <p:animScale>
                                      <p:cBhvr>
                                        <p:cTn id="47" dur="26">
                                          <p:stCondLst>
                                            <p:cond delay="1312"/>
                                          </p:stCondLst>
                                        </p:cTn>
                                        <p:tgtEl>
                                          <p:spTgt spid="42"/>
                                        </p:tgtEl>
                                      </p:cBhvr>
                                      <p:to x="100000" y="80000"/>
                                    </p:animScale>
                                    <p:animScale>
                                      <p:cBhvr>
                                        <p:cTn id="48" dur="166" decel="50000">
                                          <p:stCondLst>
                                            <p:cond delay="1338"/>
                                          </p:stCondLst>
                                        </p:cTn>
                                        <p:tgtEl>
                                          <p:spTgt spid="42"/>
                                        </p:tgtEl>
                                      </p:cBhvr>
                                      <p:to x="100000" y="100000"/>
                                    </p:animScale>
                                    <p:animScale>
                                      <p:cBhvr>
                                        <p:cTn id="49" dur="26">
                                          <p:stCondLst>
                                            <p:cond delay="1642"/>
                                          </p:stCondLst>
                                        </p:cTn>
                                        <p:tgtEl>
                                          <p:spTgt spid="42"/>
                                        </p:tgtEl>
                                      </p:cBhvr>
                                      <p:to x="100000" y="90000"/>
                                    </p:animScale>
                                    <p:animScale>
                                      <p:cBhvr>
                                        <p:cTn id="50" dur="166" decel="50000">
                                          <p:stCondLst>
                                            <p:cond delay="1668"/>
                                          </p:stCondLst>
                                        </p:cTn>
                                        <p:tgtEl>
                                          <p:spTgt spid="42"/>
                                        </p:tgtEl>
                                      </p:cBhvr>
                                      <p:to x="100000" y="100000"/>
                                    </p:animScale>
                                    <p:animScale>
                                      <p:cBhvr>
                                        <p:cTn id="51" dur="26">
                                          <p:stCondLst>
                                            <p:cond delay="1808"/>
                                          </p:stCondLst>
                                        </p:cTn>
                                        <p:tgtEl>
                                          <p:spTgt spid="42"/>
                                        </p:tgtEl>
                                      </p:cBhvr>
                                      <p:to x="100000" y="95000"/>
                                    </p:animScale>
                                    <p:animScale>
                                      <p:cBhvr>
                                        <p:cTn id="52" dur="166" decel="50000">
                                          <p:stCondLst>
                                            <p:cond delay="1834"/>
                                          </p:stCondLst>
                                        </p:cTn>
                                        <p:tgtEl>
                                          <p:spTgt spid="42"/>
                                        </p:tgtEl>
                                      </p:cBhvr>
                                      <p:to x="100000" y="100000"/>
                                    </p:animScale>
                                  </p:childTnLst>
                                </p:cTn>
                              </p:par>
                              <p:par>
                                <p:cTn id="53" presetID="26" presetClass="entr" presetSubtype="0" fill="hold" grpId="0" nodeType="withEffect">
                                  <p:stCondLst>
                                    <p:cond delay="1500"/>
                                  </p:stCondLst>
                                  <p:childTnLst>
                                    <p:set>
                                      <p:cBhvr>
                                        <p:cTn id="54" dur="1" fill="hold">
                                          <p:stCondLst>
                                            <p:cond delay="0"/>
                                          </p:stCondLst>
                                        </p:cTn>
                                        <p:tgtEl>
                                          <p:spTgt spid="43"/>
                                        </p:tgtEl>
                                        <p:attrNameLst>
                                          <p:attrName>style.visibility</p:attrName>
                                        </p:attrNameLst>
                                      </p:cBhvr>
                                      <p:to>
                                        <p:strVal val="visible"/>
                                      </p:to>
                                    </p:set>
                                    <p:animEffect transition="in" filter="wipe(down)">
                                      <p:cBhvr>
                                        <p:cTn id="55" dur="580">
                                          <p:stCondLst>
                                            <p:cond delay="0"/>
                                          </p:stCondLst>
                                        </p:cTn>
                                        <p:tgtEl>
                                          <p:spTgt spid="43"/>
                                        </p:tgtEl>
                                      </p:cBhvr>
                                    </p:animEffect>
                                    <p:anim calcmode="lin" valueType="num">
                                      <p:cBhvr>
                                        <p:cTn id="56" dur="1822" tmFilter="0,0; 0.14,0.36; 0.43,0.73; 0.71,0.91; 1.0,1.0">
                                          <p:stCondLst>
                                            <p:cond delay="0"/>
                                          </p:stCondLst>
                                        </p:cTn>
                                        <p:tgtEl>
                                          <p:spTgt spid="43"/>
                                        </p:tgtEl>
                                        <p:attrNameLst>
                                          <p:attrName>ppt_x</p:attrName>
                                        </p:attrNameLst>
                                      </p:cBhvr>
                                      <p:tavLst>
                                        <p:tav tm="0">
                                          <p:val>
                                            <p:strVal val="#ppt_x-0.25"/>
                                          </p:val>
                                        </p:tav>
                                        <p:tav tm="100000">
                                          <p:val>
                                            <p:strVal val="#ppt_x"/>
                                          </p:val>
                                        </p:tav>
                                      </p:tavLst>
                                    </p:anim>
                                    <p:anim calcmode="lin" valueType="num">
                                      <p:cBhvr>
                                        <p:cTn id="57" dur="664" tmFilter="0.0,0.0; 0.25,0.07; 0.50,0.2; 0.75,0.467; 1.0,1.0">
                                          <p:stCondLst>
                                            <p:cond delay="0"/>
                                          </p:stCondLst>
                                        </p:cTn>
                                        <p:tgtEl>
                                          <p:spTgt spid="43"/>
                                        </p:tgtEl>
                                        <p:attrNameLst>
                                          <p:attrName>ppt_y</p:attrName>
                                        </p:attrNameLst>
                                      </p:cBhvr>
                                      <p:tavLst>
                                        <p:tav tm="0" fmla="#ppt_y-sin(pi*$)/3">
                                          <p:val>
                                            <p:fltVal val="0.5"/>
                                          </p:val>
                                        </p:tav>
                                        <p:tav tm="100000">
                                          <p:val>
                                            <p:fltVal val="1"/>
                                          </p:val>
                                        </p:tav>
                                      </p:tavLst>
                                    </p:anim>
                                    <p:anim calcmode="lin" valueType="num">
                                      <p:cBhvr>
                                        <p:cTn id="58" dur="664" tmFilter="0, 0; 0.125,0.2665; 0.25,0.4; 0.375,0.465; 0.5,0.5;  0.625,0.535; 0.75,0.6; 0.875,0.7335; 1,1">
                                          <p:stCondLst>
                                            <p:cond delay="664"/>
                                          </p:stCondLst>
                                        </p:cTn>
                                        <p:tgtEl>
                                          <p:spTgt spid="43"/>
                                        </p:tgtEl>
                                        <p:attrNameLst>
                                          <p:attrName>ppt_y</p:attrName>
                                        </p:attrNameLst>
                                      </p:cBhvr>
                                      <p:tavLst>
                                        <p:tav tm="0" fmla="#ppt_y-sin(pi*$)/9">
                                          <p:val>
                                            <p:fltVal val="0"/>
                                          </p:val>
                                        </p:tav>
                                        <p:tav tm="100000">
                                          <p:val>
                                            <p:fltVal val="1"/>
                                          </p:val>
                                        </p:tav>
                                      </p:tavLst>
                                    </p:anim>
                                    <p:anim calcmode="lin" valueType="num">
                                      <p:cBhvr>
                                        <p:cTn id="59" dur="332" tmFilter="0, 0; 0.125,0.2665; 0.25,0.4; 0.375,0.465; 0.5,0.5;  0.625,0.535; 0.75,0.6; 0.875,0.7335; 1,1">
                                          <p:stCondLst>
                                            <p:cond delay="1324"/>
                                          </p:stCondLst>
                                        </p:cTn>
                                        <p:tgtEl>
                                          <p:spTgt spid="43"/>
                                        </p:tgtEl>
                                        <p:attrNameLst>
                                          <p:attrName>ppt_y</p:attrName>
                                        </p:attrNameLst>
                                      </p:cBhvr>
                                      <p:tavLst>
                                        <p:tav tm="0" fmla="#ppt_y-sin(pi*$)/27">
                                          <p:val>
                                            <p:fltVal val="0"/>
                                          </p:val>
                                        </p:tav>
                                        <p:tav tm="100000">
                                          <p:val>
                                            <p:fltVal val="1"/>
                                          </p:val>
                                        </p:tav>
                                      </p:tavLst>
                                    </p:anim>
                                    <p:anim calcmode="lin" valueType="num">
                                      <p:cBhvr>
                                        <p:cTn id="60" dur="164" tmFilter="0, 0; 0.125,0.2665; 0.25,0.4; 0.375,0.465; 0.5,0.5;  0.625,0.535; 0.75,0.6; 0.875,0.7335; 1,1">
                                          <p:stCondLst>
                                            <p:cond delay="1656"/>
                                          </p:stCondLst>
                                        </p:cTn>
                                        <p:tgtEl>
                                          <p:spTgt spid="43"/>
                                        </p:tgtEl>
                                        <p:attrNameLst>
                                          <p:attrName>ppt_y</p:attrName>
                                        </p:attrNameLst>
                                      </p:cBhvr>
                                      <p:tavLst>
                                        <p:tav tm="0" fmla="#ppt_y-sin(pi*$)/81">
                                          <p:val>
                                            <p:fltVal val="0"/>
                                          </p:val>
                                        </p:tav>
                                        <p:tav tm="100000">
                                          <p:val>
                                            <p:fltVal val="1"/>
                                          </p:val>
                                        </p:tav>
                                      </p:tavLst>
                                    </p:anim>
                                    <p:animScale>
                                      <p:cBhvr>
                                        <p:cTn id="61" dur="26">
                                          <p:stCondLst>
                                            <p:cond delay="650"/>
                                          </p:stCondLst>
                                        </p:cTn>
                                        <p:tgtEl>
                                          <p:spTgt spid="43"/>
                                        </p:tgtEl>
                                      </p:cBhvr>
                                      <p:to x="100000" y="60000"/>
                                    </p:animScale>
                                    <p:animScale>
                                      <p:cBhvr>
                                        <p:cTn id="62" dur="166" decel="50000">
                                          <p:stCondLst>
                                            <p:cond delay="676"/>
                                          </p:stCondLst>
                                        </p:cTn>
                                        <p:tgtEl>
                                          <p:spTgt spid="43"/>
                                        </p:tgtEl>
                                      </p:cBhvr>
                                      <p:to x="100000" y="100000"/>
                                    </p:animScale>
                                    <p:animScale>
                                      <p:cBhvr>
                                        <p:cTn id="63" dur="26">
                                          <p:stCondLst>
                                            <p:cond delay="1312"/>
                                          </p:stCondLst>
                                        </p:cTn>
                                        <p:tgtEl>
                                          <p:spTgt spid="43"/>
                                        </p:tgtEl>
                                      </p:cBhvr>
                                      <p:to x="100000" y="80000"/>
                                    </p:animScale>
                                    <p:animScale>
                                      <p:cBhvr>
                                        <p:cTn id="64" dur="166" decel="50000">
                                          <p:stCondLst>
                                            <p:cond delay="1338"/>
                                          </p:stCondLst>
                                        </p:cTn>
                                        <p:tgtEl>
                                          <p:spTgt spid="43"/>
                                        </p:tgtEl>
                                      </p:cBhvr>
                                      <p:to x="100000" y="100000"/>
                                    </p:animScale>
                                    <p:animScale>
                                      <p:cBhvr>
                                        <p:cTn id="65" dur="26">
                                          <p:stCondLst>
                                            <p:cond delay="1642"/>
                                          </p:stCondLst>
                                        </p:cTn>
                                        <p:tgtEl>
                                          <p:spTgt spid="43"/>
                                        </p:tgtEl>
                                      </p:cBhvr>
                                      <p:to x="100000" y="90000"/>
                                    </p:animScale>
                                    <p:animScale>
                                      <p:cBhvr>
                                        <p:cTn id="66" dur="166" decel="50000">
                                          <p:stCondLst>
                                            <p:cond delay="1668"/>
                                          </p:stCondLst>
                                        </p:cTn>
                                        <p:tgtEl>
                                          <p:spTgt spid="43"/>
                                        </p:tgtEl>
                                      </p:cBhvr>
                                      <p:to x="100000" y="100000"/>
                                    </p:animScale>
                                    <p:animScale>
                                      <p:cBhvr>
                                        <p:cTn id="67" dur="26">
                                          <p:stCondLst>
                                            <p:cond delay="1808"/>
                                          </p:stCondLst>
                                        </p:cTn>
                                        <p:tgtEl>
                                          <p:spTgt spid="43"/>
                                        </p:tgtEl>
                                      </p:cBhvr>
                                      <p:to x="100000" y="95000"/>
                                    </p:animScale>
                                    <p:animScale>
                                      <p:cBhvr>
                                        <p:cTn id="68" dur="166" decel="50000">
                                          <p:stCondLst>
                                            <p:cond delay="1834"/>
                                          </p:stCondLst>
                                        </p:cTn>
                                        <p:tgtEl>
                                          <p:spTgt spid="43"/>
                                        </p:tgtEl>
                                      </p:cBhvr>
                                      <p:to x="100000" y="100000"/>
                                    </p:animScale>
                                  </p:childTnLst>
                                </p:cTn>
                              </p:par>
                              <p:par>
                                <p:cTn id="69" presetID="26" presetClass="entr" presetSubtype="0" fill="hold" grpId="0" nodeType="withEffect">
                                  <p:stCondLst>
                                    <p:cond delay="2000"/>
                                  </p:stCondLst>
                                  <p:childTnLst>
                                    <p:set>
                                      <p:cBhvr>
                                        <p:cTn id="70" dur="1" fill="hold">
                                          <p:stCondLst>
                                            <p:cond delay="0"/>
                                          </p:stCondLst>
                                        </p:cTn>
                                        <p:tgtEl>
                                          <p:spTgt spid="44"/>
                                        </p:tgtEl>
                                        <p:attrNameLst>
                                          <p:attrName>style.visibility</p:attrName>
                                        </p:attrNameLst>
                                      </p:cBhvr>
                                      <p:to>
                                        <p:strVal val="visible"/>
                                      </p:to>
                                    </p:set>
                                    <p:animEffect transition="in" filter="wipe(down)">
                                      <p:cBhvr>
                                        <p:cTn id="71" dur="580">
                                          <p:stCondLst>
                                            <p:cond delay="0"/>
                                          </p:stCondLst>
                                        </p:cTn>
                                        <p:tgtEl>
                                          <p:spTgt spid="44"/>
                                        </p:tgtEl>
                                      </p:cBhvr>
                                    </p:animEffect>
                                    <p:anim calcmode="lin" valueType="num">
                                      <p:cBhvr>
                                        <p:cTn id="72" dur="1822" tmFilter="0,0; 0.14,0.36; 0.43,0.73; 0.71,0.91; 1.0,1.0">
                                          <p:stCondLst>
                                            <p:cond delay="0"/>
                                          </p:stCondLst>
                                        </p:cTn>
                                        <p:tgtEl>
                                          <p:spTgt spid="44"/>
                                        </p:tgtEl>
                                        <p:attrNameLst>
                                          <p:attrName>ppt_x</p:attrName>
                                        </p:attrNameLst>
                                      </p:cBhvr>
                                      <p:tavLst>
                                        <p:tav tm="0">
                                          <p:val>
                                            <p:strVal val="#ppt_x-0.25"/>
                                          </p:val>
                                        </p:tav>
                                        <p:tav tm="100000">
                                          <p:val>
                                            <p:strVal val="#ppt_x"/>
                                          </p:val>
                                        </p:tav>
                                      </p:tavLst>
                                    </p:anim>
                                    <p:anim calcmode="lin" valueType="num">
                                      <p:cBhvr>
                                        <p:cTn id="73" dur="664" tmFilter="0.0,0.0; 0.25,0.07; 0.50,0.2; 0.75,0.467; 1.0,1.0">
                                          <p:stCondLst>
                                            <p:cond delay="0"/>
                                          </p:stCondLst>
                                        </p:cTn>
                                        <p:tgtEl>
                                          <p:spTgt spid="44"/>
                                        </p:tgtEl>
                                        <p:attrNameLst>
                                          <p:attrName>ppt_y</p:attrName>
                                        </p:attrNameLst>
                                      </p:cBhvr>
                                      <p:tavLst>
                                        <p:tav tm="0" fmla="#ppt_y-sin(pi*$)/3">
                                          <p:val>
                                            <p:fltVal val="0.5"/>
                                          </p:val>
                                        </p:tav>
                                        <p:tav tm="100000">
                                          <p:val>
                                            <p:fltVal val="1"/>
                                          </p:val>
                                        </p:tav>
                                      </p:tavLst>
                                    </p:anim>
                                    <p:anim calcmode="lin" valueType="num">
                                      <p:cBhvr>
                                        <p:cTn id="74" dur="664" tmFilter="0, 0; 0.125,0.2665; 0.25,0.4; 0.375,0.465; 0.5,0.5;  0.625,0.535; 0.75,0.6; 0.875,0.7335; 1,1">
                                          <p:stCondLst>
                                            <p:cond delay="664"/>
                                          </p:stCondLst>
                                        </p:cTn>
                                        <p:tgtEl>
                                          <p:spTgt spid="44"/>
                                        </p:tgtEl>
                                        <p:attrNameLst>
                                          <p:attrName>ppt_y</p:attrName>
                                        </p:attrNameLst>
                                      </p:cBhvr>
                                      <p:tavLst>
                                        <p:tav tm="0" fmla="#ppt_y-sin(pi*$)/9">
                                          <p:val>
                                            <p:fltVal val="0"/>
                                          </p:val>
                                        </p:tav>
                                        <p:tav tm="100000">
                                          <p:val>
                                            <p:fltVal val="1"/>
                                          </p:val>
                                        </p:tav>
                                      </p:tavLst>
                                    </p:anim>
                                    <p:anim calcmode="lin" valueType="num">
                                      <p:cBhvr>
                                        <p:cTn id="75" dur="332" tmFilter="0, 0; 0.125,0.2665; 0.25,0.4; 0.375,0.465; 0.5,0.5;  0.625,0.535; 0.75,0.6; 0.875,0.7335; 1,1">
                                          <p:stCondLst>
                                            <p:cond delay="1324"/>
                                          </p:stCondLst>
                                        </p:cTn>
                                        <p:tgtEl>
                                          <p:spTgt spid="44"/>
                                        </p:tgtEl>
                                        <p:attrNameLst>
                                          <p:attrName>ppt_y</p:attrName>
                                        </p:attrNameLst>
                                      </p:cBhvr>
                                      <p:tavLst>
                                        <p:tav tm="0" fmla="#ppt_y-sin(pi*$)/27">
                                          <p:val>
                                            <p:fltVal val="0"/>
                                          </p:val>
                                        </p:tav>
                                        <p:tav tm="100000">
                                          <p:val>
                                            <p:fltVal val="1"/>
                                          </p:val>
                                        </p:tav>
                                      </p:tavLst>
                                    </p:anim>
                                    <p:anim calcmode="lin" valueType="num">
                                      <p:cBhvr>
                                        <p:cTn id="76" dur="164" tmFilter="0, 0; 0.125,0.2665; 0.25,0.4; 0.375,0.465; 0.5,0.5;  0.625,0.535; 0.75,0.6; 0.875,0.7335; 1,1">
                                          <p:stCondLst>
                                            <p:cond delay="1656"/>
                                          </p:stCondLst>
                                        </p:cTn>
                                        <p:tgtEl>
                                          <p:spTgt spid="44"/>
                                        </p:tgtEl>
                                        <p:attrNameLst>
                                          <p:attrName>ppt_y</p:attrName>
                                        </p:attrNameLst>
                                      </p:cBhvr>
                                      <p:tavLst>
                                        <p:tav tm="0" fmla="#ppt_y-sin(pi*$)/81">
                                          <p:val>
                                            <p:fltVal val="0"/>
                                          </p:val>
                                        </p:tav>
                                        <p:tav tm="100000">
                                          <p:val>
                                            <p:fltVal val="1"/>
                                          </p:val>
                                        </p:tav>
                                      </p:tavLst>
                                    </p:anim>
                                    <p:animScale>
                                      <p:cBhvr>
                                        <p:cTn id="77" dur="26">
                                          <p:stCondLst>
                                            <p:cond delay="650"/>
                                          </p:stCondLst>
                                        </p:cTn>
                                        <p:tgtEl>
                                          <p:spTgt spid="44"/>
                                        </p:tgtEl>
                                      </p:cBhvr>
                                      <p:to x="100000" y="60000"/>
                                    </p:animScale>
                                    <p:animScale>
                                      <p:cBhvr>
                                        <p:cTn id="78" dur="166" decel="50000">
                                          <p:stCondLst>
                                            <p:cond delay="676"/>
                                          </p:stCondLst>
                                        </p:cTn>
                                        <p:tgtEl>
                                          <p:spTgt spid="44"/>
                                        </p:tgtEl>
                                      </p:cBhvr>
                                      <p:to x="100000" y="100000"/>
                                    </p:animScale>
                                    <p:animScale>
                                      <p:cBhvr>
                                        <p:cTn id="79" dur="26">
                                          <p:stCondLst>
                                            <p:cond delay="1312"/>
                                          </p:stCondLst>
                                        </p:cTn>
                                        <p:tgtEl>
                                          <p:spTgt spid="44"/>
                                        </p:tgtEl>
                                      </p:cBhvr>
                                      <p:to x="100000" y="80000"/>
                                    </p:animScale>
                                    <p:animScale>
                                      <p:cBhvr>
                                        <p:cTn id="80" dur="166" decel="50000">
                                          <p:stCondLst>
                                            <p:cond delay="1338"/>
                                          </p:stCondLst>
                                        </p:cTn>
                                        <p:tgtEl>
                                          <p:spTgt spid="44"/>
                                        </p:tgtEl>
                                      </p:cBhvr>
                                      <p:to x="100000" y="100000"/>
                                    </p:animScale>
                                    <p:animScale>
                                      <p:cBhvr>
                                        <p:cTn id="81" dur="26">
                                          <p:stCondLst>
                                            <p:cond delay="1642"/>
                                          </p:stCondLst>
                                        </p:cTn>
                                        <p:tgtEl>
                                          <p:spTgt spid="44"/>
                                        </p:tgtEl>
                                      </p:cBhvr>
                                      <p:to x="100000" y="90000"/>
                                    </p:animScale>
                                    <p:animScale>
                                      <p:cBhvr>
                                        <p:cTn id="82" dur="166" decel="50000">
                                          <p:stCondLst>
                                            <p:cond delay="1668"/>
                                          </p:stCondLst>
                                        </p:cTn>
                                        <p:tgtEl>
                                          <p:spTgt spid="44"/>
                                        </p:tgtEl>
                                      </p:cBhvr>
                                      <p:to x="100000" y="100000"/>
                                    </p:animScale>
                                    <p:animScale>
                                      <p:cBhvr>
                                        <p:cTn id="83" dur="26">
                                          <p:stCondLst>
                                            <p:cond delay="1808"/>
                                          </p:stCondLst>
                                        </p:cTn>
                                        <p:tgtEl>
                                          <p:spTgt spid="44"/>
                                        </p:tgtEl>
                                      </p:cBhvr>
                                      <p:to x="100000" y="95000"/>
                                    </p:animScale>
                                    <p:animScale>
                                      <p:cBhvr>
                                        <p:cTn id="84" dur="166" decel="50000">
                                          <p:stCondLst>
                                            <p:cond delay="1834"/>
                                          </p:stCondLst>
                                        </p:cTn>
                                        <p:tgtEl>
                                          <p:spTgt spid="44"/>
                                        </p:tgtEl>
                                      </p:cBhvr>
                                      <p:to x="100000" y="100000"/>
                                    </p:animScale>
                                  </p:childTnLst>
                                </p:cTn>
                              </p:par>
                              <p:par>
                                <p:cTn id="85" presetID="26" presetClass="entr" presetSubtype="0" fill="hold" grpId="0" nodeType="withEffect">
                                  <p:stCondLst>
                                    <p:cond delay="2500"/>
                                  </p:stCondLst>
                                  <p:childTnLst>
                                    <p:set>
                                      <p:cBhvr>
                                        <p:cTn id="86" dur="1" fill="hold">
                                          <p:stCondLst>
                                            <p:cond delay="0"/>
                                          </p:stCondLst>
                                        </p:cTn>
                                        <p:tgtEl>
                                          <p:spTgt spid="45"/>
                                        </p:tgtEl>
                                        <p:attrNameLst>
                                          <p:attrName>style.visibility</p:attrName>
                                        </p:attrNameLst>
                                      </p:cBhvr>
                                      <p:to>
                                        <p:strVal val="visible"/>
                                      </p:to>
                                    </p:set>
                                    <p:animEffect transition="in" filter="wipe(down)">
                                      <p:cBhvr>
                                        <p:cTn id="87" dur="580">
                                          <p:stCondLst>
                                            <p:cond delay="0"/>
                                          </p:stCondLst>
                                        </p:cTn>
                                        <p:tgtEl>
                                          <p:spTgt spid="45"/>
                                        </p:tgtEl>
                                      </p:cBhvr>
                                    </p:animEffect>
                                    <p:anim calcmode="lin" valueType="num">
                                      <p:cBhvr>
                                        <p:cTn id="88" dur="1822" tmFilter="0,0; 0.14,0.36; 0.43,0.73; 0.71,0.91; 1.0,1.0">
                                          <p:stCondLst>
                                            <p:cond delay="0"/>
                                          </p:stCondLst>
                                        </p:cTn>
                                        <p:tgtEl>
                                          <p:spTgt spid="45"/>
                                        </p:tgtEl>
                                        <p:attrNameLst>
                                          <p:attrName>ppt_x</p:attrName>
                                        </p:attrNameLst>
                                      </p:cBhvr>
                                      <p:tavLst>
                                        <p:tav tm="0">
                                          <p:val>
                                            <p:strVal val="#ppt_x-0.25"/>
                                          </p:val>
                                        </p:tav>
                                        <p:tav tm="100000">
                                          <p:val>
                                            <p:strVal val="#ppt_x"/>
                                          </p:val>
                                        </p:tav>
                                      </p:tavLst>
                                    </p:anim>
                                    <p:anim calcmode="lin" valueType="num">
                                      <p:cBhvr>
                                        <p:cTn id="89" dur="664" tmFilter="0.0,0.0; 0.25,0.07; 0.50,0.2; 0.75,0.467; 1.0,1.0">
                                          <p:stCondLst>
                                            <p:cond delay="0"/>
                                          </p:stCondLst>
                                        </p:cTn>
                                        <p:tgtEl>
                                          <p:spTgt spid="45"/>
                                        </p:tgtEl>
                                        <p:attrNameLst>
                                          <p:attrName>ppt_y</p:attrName>
                                        </p:attrNameLst>
                                      </p:cBhvr>
                                      <p:tavLst>
                                        <p:tav tm="0" fmla="#ppt_y-sin(pi*$)/3">
                                          <p:val>
                                            <p:fltVal val="0.5"/>
                                          </p:val>
                                        </p:tav>
                                        <p:tav tm="100000">
                                          <p:val>
                                            <p:fltVal val="1"/>
                                          </p:val>
                                        </p:tav>
                                      </p:tavLst>
                                    </p:anim>
                                    <p:anim calcmode="lin" valueType="num">
                                      <p:cBhvr>
                                        <p:cTn id="90" dur="664" tmFilter="0, 0; 0.125,0.2665; 0.25,0.4; 0.375,0.465; 0.5,0.5;  0.625,0.535; 0.75,0.6; 0.875,0.7335; 1,1">
                                          <p:stCondLst>
                                            <p:cond delay="664"/>
                                          </p:stCondLst>
                                        </p:cTn>
                                        <p:tgtEl>
                                          <p:spTgt spid="45"/>
                                        </p:tgtEl>
                                        <p:attrNameLst>
                                          <p:attrName>ppt_y</p:attrName>
                                        </p:attrNameLst>
                                      </p:cBhvr>
                                      <p:tavLst>
                                        <p:tav tm="0" fmla="#ppt_y-sin(pi*$)/9">
                                          <p:val>
                                            <p:fltVal val="0"/>
                                          </p:val>
                                        </p:tav>
                                        <p:tav tm="100000">
                                          <p:val>
                                            <p:fltVal val="1"/>
                                          </p:val>
                                        </p:tav>
                                      </p:tavLst>
                                    </p:anim>
                                    <p:anim calcmode="lin" valueType="num">
                                      <p:cBhvr>
                                        <p:cTn id="91" dur="332" tmFilter="0, 0; 0.125,0.2665; 0.25,0.4; 0.375,0.465; 0.5,0.5;  0.625,0.535; 0.75,0.6; 0.875,0.7335; 1,1">
                                          <p:stCondLst>
                                            <p:cond delay="1324"/>
                                          </p:stCondLst>
                                        </p:cTn>
                                        <p:tgtEl>
                                          <p:spTgt spid="45"/>
                                        </p:tgtEl>
                                        <p:attrNameLst>
                                          <p:attrName>ppt_y</p:attrName>
                                        </p:attrNameLst>
                                      </p:cBhvr>
                                      <p:tavLst>
                                        <p:tav tm="0" fmla="#ppt_y-sin(pi*$)/27">
                                          <p:val>
                                            <p:fltVal val="0"/>
                                          </p:val>
                                        </p:tav>
                                        <p:tav tm="100000">
                                          <p:val>
                                            <p:fltVal val="1"/>
                                          </p:val>
                                        </p:tav>
                                      </p:tavLst>
                                    </p:anim>
                                    <p:anim calcmode="lin" valueType="num">
                                      <p:cBhvr>
                                        <p:cTn id="92" dur="164" tmFilter="0, 0; 0.125,0.2665; 0.25,0.4; 0.375,0.465; 0.5,0.5;  0.625,0.535; 0.75,0.6; 0.875,0.7335; 1,1">
                                          <p:stCondLst>
                                            <p:cond delay="1656"/>
                                          </p:stCondLst>
                                        </p:cTn>
                                        <p:tgtEl>
                                          <p:spTgt spid="45"/>
                                        </p:tgtEl>
                                        <p:attrNameLst>
                                          <p:attrName>ppt_y</p:attrName>
                                        </p:attrNameLst>
                                      </p:cBhvr>
                                      <p:tavLst>
                                        <p:tav tm="0" fmla="#ppt_y-sin(pi*$)/81">
                                          <p:val>
                                            <p:fltVal val="0"/>
                                          </p:val>
                                        </p:tav>
                                        <p:tav tm="100000">
                                          <p:val>
                                            <p:fltVal val="1"/>
                                          </p:val>
                                        </p:tav>
                                      </p:tavLst>
                                    </p:anim>
                                    <p:animScale>
                                      <p:cBhvr>
                                        <p:cTn id="93" dur="26">
                                          <p:stCondLst>
                                            <p:cond delay="650"/>
                                          </p:stCondLst>
                                        </p:cTn>
                                        <p:tgtEl>
                                          <p:spTgt spid="45"/>
                                        </p:tgtEl>
                                      </p:cBhvr>
                                      <p:to x="100000" y="60000"/>
                                    </p:animScale>
                                    <p:animScale>
                                      <p:cBhvr>
                                        <p:cTn id="94" dur="166" decel="50000">
                                          <p:stCondLst>
                                            <p:cond delay="676"/>
                                          </p:stCondLst>
                                        </p:cTn>
                                        <p:tgtEl>
                                          <p:spTgt spid="45"/>
                                        </p:tgtEl>
                                      </p:cBhvr>
                                      <p:to x="100000" y="100000"/>
                                    </p:animScale>
                                    <p:animScale>
                                      <p:cBhvr>
                                        <p:cTn id="95" dur="26">
                                          <p:stCondLst>
                                            <p:cond delay="1312"/>
                                          </p:stCondLst>
                                        </p:cTn>
                                        <p:tgtEl>
                                          <p:spTgt spid="45"/>
                                        </p:tgtEl>
                                      </p:cBhvr>
                                      <p:to x="100000" y="80000"/>
                                    </p:animScale>
                                    <p:animScale>
                                      <p:cBhvr>
                                        <p:cTn id="96" dur="166" decel="50000">
                                          <p:stCondLst>
                                            <p:cond delay="1338"/>
                                          </p:stCondLst>
                                        </p:cTn>
                                        <p:tgtEl>
                                          <p:spTgt spid="45"/>
                                        </p:tgtEl>
                                      </p:cBhvr>
                                      <p:to x="100000" y="100000"/>
                                    </p:animScale>
                                    <p:animScale>
                                      <p:cBhvr>
                                        <p:cTn id="97" dur="26">
                                          <p:stCondLst>
                                            <p:cond delay="1642"/>
                                          </p:stCondLst>
                                        </p:cTn>
                                        <p:tgtEl>
                                          <p:spTgt spid="45"/>
                                        </p:tgtEl>
                                      </p:cBhvr>
                                      <p:to x="100000" y="90000"/>
                                    </p:animScale>
                                    <p:animScale>
                                      <p:cBhvr>
                                        <p:cTn id="98" dur="166" decel="50000">
                                          <p:stCondLst>
                                            <p:cond delay="1668"/>
                                          </p:stCondLst>
                                        </p:cTn>
                                        <p:tgtEl>
                                          <p:spTgt spid="45"/>
                                        </p:tgtEl>
                                      </p:cBhvr>
                                      <p:to x="100000" y="100000"/>
                                    </p:animScale>
                                    <p:animScale>
                                      <p:cBhvr>
                                        <p:cTn id="99" dur="26">
                                          <p:stCondLst>
                                            <p:cond delay="1808"/>
                                          </p:stCondLst>
                                        </p:cTn>
                                        <p:tgtEl>
                                          <p:spTgt spid="45"/>
                                        </p:tgtEl>
                                      </p:cBhvr>
                                      <p:to x="100000" y="95000"/>
                                    </p:animScale>
                                    <p:animScale>
                                      <p:cBhvr>
                                        <p:cTn id="100" dur="166" decel="50000">
                                          <p:stCondLst>
                                            <p:cond delay="1834"/>
                                          </p:stCondLst>
                                        </p:cTn>
                                        <p:tgtEl>
                                          <p:spTgt spid="45"/>
                                        </p:tgtEl>
                                      </p:cBhvr>
                                      <p:to x="100000" y="100000"/>
                                    </p:animScale>
                                  </p:childTnLst>
                                </p:cTn>
                              </p:par>
                            </p:childTnLst>
                          </p:cTn>
                        </p:par>
                      </p:childTnLst>
                    </p:cTn>
                  </p:par>
                  <p:par>
                    <p:cTn id="101" fill="hold">
                      <p:stCondLst>
                        <p:cond delay="indefinite"/>
                      </p:stCondLst>
                      <p:childTnLst>
                        <p:par>
                          <p:cTn id="102" fill="hold">
                            <p:stCondLst>
                              <p:cond delay="0"/>
                            </p:stCondLst>
                            <p:childTnLst>
                              <p:par>
                                <p:cTn id="103" presetID="23" presetClass="entr" presetSubtype="16" fill="hold" grpId="0" nodeType="clickEffect">
                                  <p:stCondLst>
                                    <p:cond delay="0"/>
                                  </p:stCondLst>
                                  <p:childTnLst>
                                    <p:set>
                                      <p:cBhvr>
                                        <p:cTn id="104" dur="1" fill="hold">
                                          <p:stCondLst>
                                            <p:cond delay="0"/>
                                          </p:stCondLst>
                                        </p:cTn>
                                        <p:tgtEl>
                                          <p:spTgt spid="47"/>
                                        </p:tgtEl>
                                        <p:attrNameLst>
                                          <p:attrName>style.visibility</p:attrName>
                                        </p:attrNameLst>
                                      </p:cBhvr>
                                      <p:to>
                                        <p:strVal val="visible"/>
                                      </p:to>
                                    </p:set>
                                    <p:anim calcmode="lin" valueType="num">
                                      <p:cBhvr>
                                        <p:cTn id="105" dur="500" fill="hold"/>
                                        <p:tgtEl>
                                          <p:spTgt spid="47"/>
                                        </p:tgtEl>
                                        <p:attrNameLst>
                                          <p:attrName>ppt_w</p:attrName>
                                        </p:attrNameLst>
                                      </p:cBhvr>
                                      <p:tavLst>
                                        <p:tav tm="0">
                                          <p:val>
                                            <p:fltVal val="0"/>
                                          </p:val>
                                        </p:tav>
                                        <p:tav tm="100000">
                                          <p:val>
                                            <p:strVal val="#ppt_w"/>
                                          </p:val>
                                        </p:tav>
                                      </p:tavLst>
                                    </p:anim>
                                    <p:anim calcmode="lin" valueType="num">
                                      <p:cBhvr>
                                        <p:cTn id="106" dur="500" fill="hold"/>
                                        <p:tgtEl>
                                          <p:spTgt spid="47"/>
                                        </p:tgtEl>
                                        <p:attrNameLst>
                                          <p:attrName>ppt_h</p:attrName>
                                        </p:attrNameLst>
                                      </p:cBhvr>
                                      <p:tavLst>
                                        <p:tav tm="0">
                                          <p:val>
                                            <p:fltVal val="0"/>
                                          </p:val>
                                        </p:tav>
                                        <p:tav tm="100000">
                                          <p:val>
                                            <p:strVal val="#ppt_h"/>
                                          </p:val>
                                        </p:tav>
                                      </p:tavLst>
                                    </p:anim>
                                  </p:childTnLst>
                                </p:cTn>
                              </p:par>
                              <p:par>
                                <p:cTn id="107" presetID="23" presetClass="entr" presetSubtype="16" fill="hold" grpId="0" nodeType="withEffect">
                                  <p:stCondLst>
                                    <p:cond delay="0"/>
                                  </p:stCondLst>
                                  <p:childTnLst>
                                    <p:set>
                                      <p:cBhvr>
                                        <p:cTn id="108" dur="1" fill="hold">
                                          <p:stCondLst>
                                            <p:cond delay="0"/>
                                          </p:stCondLst>
                                        </p:cTn>
                                        <p:tgtEl>
                                          <p:spTgt spid="48"/>
                                        </p:tgtEl>
                                        <p:attrNameLst>
                                          <p:attrName>style.visibility</p:attrName>
                                        </p:attrNameLst>
                                      </p:cBhvr>
                                      <p:to>
                                        <p:strVal val="visible"/>
                                      </p:to>
                                    </p:set>
                                    <p:anim calcmode="lin" valueType="num">
                                      <p:cBhvr>
                                        <p:cTn id="109" dur="500" fill="hold"/>
                                        <p:tgtEl>
                                          <p:spTgt spid="48"/>
                                        </p:tgtEl>
                                        <p:attrNameLst>
                                          <p:attrName>ppt_w</p:attrName>
                                        </p:attrNameLst>
                                      </p:cBhvr>
                                      <p:tavLst>
                                        <p:tav tm="0">
                                          <p:val>
                                            <p:fltVal val="0"/>
                                          </p:val>
                                        </p:tav>
                                        <p:tav tm="100000">
                                          <p:val>
                                            <p:strVal val="#ppt_w"/>
                                          </p:val>
                                        </p:tav>
                                      </p:tavLst>
                                    </p:anim>
                                    <p:anim calcmode="lin" valueType="num">
                                      <p:cBhvr>
                                        <p:cTn id="110" dur="500" fill="hold"/>
                                        <p:tgtEl>
                                          <p:spTgt spid="48"/>
                                        </p:tgtEl>
                                        <p:attrNameLst>
                                          <p:attrName>ppt_h</p:attrName>
                                        </p:attrNameLst>
                                      </p:cBhvr>
                                      <p:tavLst>
                                        <p:tav tm="0">
                                          <p:val>
                                            <p:fltVal val="0"/>
                                          </p:val>
                                        </p:tav>
                                        <p:tav tm="100000">
                                          <p:val>
                                            <p:strVal val="#ppt_h"/>
                                          </p:val>
                                        </p:tav>
                                      </p:tavLst>
                                    </p:anim>
                                  </p:childTnLst>
                                </p:cTn>
                              </p:par>
                              <p:par>
                                <p:cTn id="111" presetID="23" presetClass="entr" presetSubtype="16" fill="hold" grpId="0" nodeType="withEffect">
                                  <p:stCondLst>
                                    <p:cond delay="0"/>
                                  </p:stCondLst>
                                  <p:childTnLst>
                                    <p:set>
                                      <p:cBhvr>
                                        <p:cTn id="112" dur="1" fill="hold">
                                          <p:stCondLst>
                                            <p:cond delay="0"/>
                                          </p:stCondLst>
                                        </p:cTn>
                                        <p:tgtEl>
                                          <p:spTgt spid="51"/>
                                        </p:tgtEl>
                                        <p:attrNameLst>
                                          <p:attrName>style.visibility</p:attrName>
                                        </p:attrNameLst>
                                      </p:cBhvr>
                                      <p:to>
                                        <p:strVal val="visible"/>
                                      </p:to>
                                    </p:set>
                                    <p:anim calcmode="lin" valueType="num">
                                      <p:cBhvr>
                                        <p:cTn id="113" dur="500" fill="hold"/>
                                        <p:tgtEl>
                                          <p:spTgt spid="51"/>
                                        </p:tgtEl>
                                        <p:attrNameLst>
                                          <p:attrName>ppt_w</p:attrName>
                                        </p:attrNameLst>
                                      </p:cBhvr>
                                      <p:tavLst>
                                        <p:tav tm="0">
                                          <p:val>
                                            <p:fltVal val="0"/>
                                          </p:val>
                                        </p:tav>
                                        <p:tav tm="100000">
                                          <p:val>
                                            <p:strVal val="#ppt_w"/>
                                          </p:val>
                                        </p:tav>
                                      </p:tavLst>
                                    </p:anim>
                                    <p:anim calcmode="lin" valueType="num">
                                      <p:cBhvr>
                                        <p:cTn id="114" dur="500" fill="hold"/>
                                        <p:tgtEl>
                                          <p:spTgt spid="51"/>
                                        </p:tgtEl>
                                        <p:attrNameLst>
                                          <p:attrName>ppt_h</p:attrName>
                                        </p:attrNameLst>
                                      </p:cBhvr>
                                      <p:tavLst>
                                        <p:tav tm="0">
                                          <p:val>
                                            <p:fltVal val="0"/>
                                          </p:val>
                                        </p:tav>
                                        <p:tav tm="100000">
                                          <p:val>
                                            <p:strVal val="#ppt_h"/>
                                          </p:val>
                                        </p:tav>
                                      </p:tavLst>
                                    </p:anim>
                                  </p:childTnLst>
                                </p:cTn>
                              </p:par>
                              <p:par>
                                <p:cTn id="115" presetID="23" presetClass="entr" presetSubtype="16" fill="hold" grpId="0" nodeType="withEffect">
                                  <p:stCondLst>
                                    <p:cond delay="0"/>
                                  </p:stCondLst>
                                  <p:childTnLst>
                                    <p:set>
                                      <p:cBhvr>
                                        <p:cTn id="116" dur="1" fill="hold">
                                          <p:stCondLst>
                                            <p:cond delay="0"/>
                                          </p:stCondLst>
                                        </p:cTn>
                                        <p:tgtEl>
                                          <p:spTgt spid="53"/>
                                        </p:tgtEl>
                                        <p:attrNameLst>
                                          <p:attrName>style.visibility</p:attrName>
                                        </p:attrNameLst>
                                      </p:cBhvr>
                                      <p:to>
                                        <p:strVal val="visible"/>
                                      </p:to>
                                    </p:set>
                                    <p:anim calcmode="lin" valueType="num">
                                      <p:cBhvr>
                                        <p:cTn id="117" dur="500" fill="hold"/>
                                        <p:tgtEl>
                                          <p:spTgt spid="53"/>
                                        </p:tgtEl>
                                        <p:attrNameLst>
                                          <p:attrName>ppt_w</p:attrName>
                                        </p:attrNameLst>
                                      </p:cBhvr>
                                      <p:tavLst>
                                        <p:tav tm="0">
                                          <p:val>
                                            <p:fltVal val="0"/>
                                          </p:val>
                                        </p:tav>
                                        <p:tav tm="100000">
                                          <p:val>
                                            <p:strVal val="#ppt_w"/>
                                          </p:val>
                                        </p:tav>
                                      </p:tavLst>
                                    </p:anim>
                                    <p:anim calcmode="lin" valueType="num">
                                      <p:cBhvr>
                                        <p:cTn id="118" dur="500" fill="hold"/>
                                        <p:tgtEl>
                                          <p:spTgt spid="53"/>
                                        </p:tgtEl>
                                        <p:attrNameLst>
                                          <p:attrName>ppt_h</p:attrName>
                                        </p:attrNameLst>
                                      </p:cBhvr>
                                      <p:tavLst>
                                        <p:tav tm="0">
                                          <p:val>
                                            <p:fltVal val="0"/>
                                          </p:val>
                                        </p:tav>
                                        <p:tav tm="100000">
                                          <p:val>
                                            <p:strVal val="#ppt_h"/>
                                          </p:val>
                                        </p:tav>
                                      </p:tavLst>
                                    </p:anim>
                                  </p:childTnLst>
                                </p:cTn>
                              </p:par>
                              <p:par>
                                <p:cTn id="119" presetID="23" presetClass="entr" presetSubtype="16" fill="hold" grpId="0" nodeType="withEffect">
                                  <p:stCondLst>
                                    <p:cond delay="0"/>
                                  </p:stCondLst>
                                  <p:childTnLst>
                                    <p:set>
                                      <p:cBhvr>
                                        <p:cTn id="120" dur="1" fill="hold">
                                          <p:stCondLst>
                                            <p:cond delay="0"/>
                                          </p:stCondLst>
                                        </p:cTn>
                                        <p:tgtEl>
                                          <p:spTgt spid="54"/>
                                        </p:tgtEl>
                                        <p:attrNameLst>
                                          <p:attrName>style.visibility</p:attrName>
                                        </p:attrNameLst>
                                      </p:cBhvr>
                                      <p:to>
                                        <p:strVal val="visible"/>
                                      </p:to>
                                    </p:set>
                                    <p:anim calcmode="lin" valueType="num">
                                      <p:cBhvr>
                                        <p:cTn id="121" dur="500" fill="hold"/>
                                        <p:tgtEl>
                                          <p:spTgt spid="54"/>
                                        </p:tgtEl>
                                        <p:attrNameLst>
                                          <p:attrName>ppt_w</p:attrName>
                                        </p:attrNameLst>
                                      </p:cBhvr>
                                      <p:tavLst>
                                        <p:tav tm="0">
                                          <p:val>
                                            <p:fltVal val="0"/>
                                          </p:val>
                                        </p:tav>
                                        <p:tav tm="100000">
                                          <p:val>
                                            <p:strVal val="#ppt_w"/>
                                          </p:val>
                                        </p:tav>
                                      </p:tavLst>
                                    </p:anim>
                                    <p:anim calcmode="lin" valueType="num">
                                      <p:cBhvr>
                                        <p:cTn id="122" dur="500" fill="hold"/>
                                        <p:tgtEl>
                                          <p:spTgt spid="54"/>
                                        </p:tgtEl>
                                        <p:attrNameLst>
                                          <p:attrName>ppt_h</p:attrName>
                                        </p:attrNameLst>
                                      </p:cBhvr>
                                      <p:tavLst>
                                        <p:tav tm="0">
                                          <p:val>
                                            <p:fltVal val="0"/>
                                          </p:val>
                                        </p:tav>
                                        <p:tav tm="100000">
                                          <p:val>
                                            <p:strVal val="#ppt_h"/>
                                          </p:val>
                                        </p:tav>
                                      </p:tavLst>
                                    </p:anim>
                                  </p:childTnLst>
                                </p:cTn>
                              </p:par>
                              <p:par>
                                <p:cTn id="123" presetID="23" presetClass="entr" presetSubtype="16" fill="hold" grpId="0" nodeType="withEffect">
                                  <p:stCondLst>
                                    <p:cond delay="0"/>
                                  </p:stCondLst>
                                  <p:childTnLst>
                                    <p:set>
                                      <p:cBhvr>
                                        <p:cTn id="124" dur="1" fill="hold">
                                          <p:stCondLst>
                                            <p:cond delay="0"/>
                                          </p:stCondLst>
                                        </p:cTn>
                                        <p:tgtEl>
                                          <p:spTgt spid="55"/>
                                        </p:tgtEl>
                                        <p:attrNameLst>
                                          <p:attrName>style.visibility</p:attrName>
                                        </p:attrNameLst>
                                      </p:cBhvr>
                                      <p:to>
                                        <p:strVal val="visible"/>
                                      </p:to>
                                    </p:set>
                                    <p:anim calcmode="lin" valueType="num">
                                      <p:cBhvr>
                                        <p:cTn id="125" dur="500" fill="hold"/>
                                        <p:tgtEl>
                                          <p:spTgt spid="55"/>
                                        </p:tgtEl>
                                        <p:attrNameLst>
                                          <p:attrName>ppt_w</p:attrName>
                                        </p:attrNameLst>
                                      </p:cBhvr>
                                      <p:tavLst>
                                        <p:tav tm="0">
                                          <p:val>
                                            <p:fltVal val="0"/>
                                          </p:val>
                                        </p:tav>
                                        <p:tav tm="100000">
                                          <p:val>
                                            <p:strVal val="#ppt_w"/>
                                          </p:val>
                                        </p:tav>
                                      </p:tavLst>
                                    </p:anim>
                                    <p:anim calcmode="lin" valueType="num">
                                      <p:cBhvr>
                                        <p:cTn id="126" dur="500" fill="hold"/>
                                        <p:tgtEl>
                                          <p:spTgt spid="55"/>
                                        </p:tgtEl>
                                        <p:attrNameLst>
                                          <p:attrName>ppt_h</p:attrName>
                                        </p:attrNameLst>
                                      </p:cBhvr>
                                      <p:tavLst>
                                        <p:tav tm="0">
                                          <p:val>
                                            <p:fltVal val="0"/>
                                          </p:val>
                                        </p:tav>
                                        <p:tav tm="100000">
                                          <p:val>
                                            <p:strVal val="#ppt_h"/>
                                          </p:val>
                                        </p:tav>
                                      </p:tavLst>
                                    </p:anim>
                                  </p:childTnLst>
                                </p:cTn>
                              </p:par>
                            </p:childTnLst>
                          </p:cTn>
                        </p:par>
                      </p:childTnLst>
                    </p:cTn>
                  </p:par>
                  <p:par>
                    <p:cTn id="127" fill="hold">
                      <p:stCondLst>
                        <p:cond delay="indefinite"/>
                      </p:stCondLst>
                      <p:childTnLst>
                        <p:par>
                          <p:cTn id="128" fill="hold">
                            <p:stCondLst>
                              <p:cond delay="0"/>
                            </p:stCondLst>
                            <p:childTnLst>
                              <p:par>
                                <p:cTn id="129" presetID="13" presetClass="entr" presetSubtype="16" fill="hold" grpId="0" nodeType="clickEffect">
                                  <p:stCondLst>
                                    <p:cond delay="0"/>
                                  </p:stCondLst>
                                  <p:childTnLst>
                                    <p:set>
                                      <p:cBhvr>
                                        <p:cTn id="130" dur="1" fill="hold">
                                          <p:stCondLst>
                                            <p:cond delay="0"/>
                                          </p:stCondLst>
                                        </p:cTn>
                                        <p:tgtEl>
                                          <p:spTgt spid="56"/>
                                        </p:tgtEl>
                                        <p:attrNameLst>
                                          <p:attrName>style.visibility</p:attrName>
                                        </p:attrNameLst>
                                      </p:cBhvr>
                                      <p:to>
                                        <p:strVal val="visible"/>
                                      </p:to>
                                    </p:set>
                                    <p:animEffect transition="in" filter="plus(in)">
                                      <p:cBhvr>
                                        <p:cTn id="131" dur="2000"/>
                                        <p:tgtEl>
                                          <p:spTgt spid="56"/>
                                        </p:tgtEl>
                                      </p:cBhvr>
                                    </p:animEffect>
                                  </p:childTnLst>
                                </p:cTn>
                              </p:par>
                              <p:par>
                                <p:cTn id="132" presetID="13" presetClass="entr" presetSubtype="16" fill="hold" grpId="0" nodeType="withEffect">
                                  <p:stCondLst>
                                    <p:cond delay="0"/>
                                  </p:stCondLst>
                                  <p:childTnLst>
                                    <p:set>
                                      <p:cBhvr>
                                        <p:cTn id="133" dur="1" fill="hold">
                                          <p:stCondLst>
                                            <p:cond delay="0"/>
                                          </p:stCondLst>
                                        </p:cTn>
                                        <p:tgtEl>
                                          <p:spTgt spid="57"/>
                                        </p:tgtEl>
                                        <p:attrNameLst>
                                          <p:attrName>style.visibility</p:attrName>
                                        </p:attrNameLst>
                                      </p:cBhvr>
                                      <p:to>
                                        <p:strVal val="visible"/>
                                      </p:to>
                                    </p:set>
                                    <p:animEffect transition="in" filter="plus(in)">
                                      <p:cBhvr>
                                        <p:cTn id="134" dur="2000"/>
                                        <p:tgtEl>
                                          <p:spTgt spid="57"/>
                                        </p:tgtEl>
                                      </p:cBhvr>
                                    </p:animEffect>
                                  </p:childTnLst>
                                </p:cTn>
                              </p:par>
                              <p:par>
                                <p:cTn id="135" presetID="13" presetClass="entr" presetSubtype="16" fill="hold" grpId="0" nodeType="withEffect">
                                  <p:stCondLst>
                                    <p:cond delay="0"/>
                                  </p:stCondLst>
                                  <p:childTnLst>
                                    <p:set>
                                      <p:cBhvr>
                                        <p:cTn id="136" dur="1" fill="hold">
                                          <p:stCondLst>
                                            <p:cond delay="0"/>
                                          </p:stCondLst>
                                        </p:cTn>
                                        <p:tgtEl>
                                          <p:spTgt spid="58"/>
                                        </p:tgtEl>
                                        <p:attrNameLst>
                                          <p:attrName>style.visibility</p:attrName>
                                        </p:attrNameLst>
                                      </p:cBhvr>
                                      <p:to>
                                        <p:strVal val="visible"/>
                                      </p:to>
                                    </p:set>
                                    <p:animEffect transition="in" filter="plus(in)">
                                      <p:cBhvr>
                                        <p:cTn id="137" dur="2000"/>
                                        <p:tgtEl>
                                          <p:spTgt spid="58"/>
                                        </p:tgtEl>
                                      </p:cBhvr>
                                    </p:animEffect>
                                  </p:childTnLst>
                                </p:cTn>
                              </p:par>
                              <p:par>
                                <p:cTn id="138" presetID="13" presetClass="entr" presetSubtype="16" fill="hold" grpId="0" nodeType="withEffect">
                                  <p:stCondLst>
                                    <p:cond delay="0"/>
                                  </p:stCondLst>
                                  <p:childTnLst>
                                    <p:set>
                                      <p:cBhvr>
                                        <p:cTn id="139" dur="1" fill="hold">
                                          <p:stCondLst>
                                            <p:cond delay="0"/>
                                          </p:stCondLst>
                                        </p:cTn>
                                        <p:tgtEl>
                                          <p:spTgt spid="59"/>
                                        </p:tgtEl>
                                        <p:attrNameLst>
                                          <p:attrName>style.visibility</p:attrName>
                                        </p:attrNameLst>
                                      </p:cBhvr>
                                      <p:to>
                                        <p:strVal val="visible"/>
                                      </p:to>
                                    </p:set>
                                    <p:animEffect transition="in" filter="plus(in)">
                                      <p:cBhvr>
                                        <p:cTn id="140" dur="2000"/>
                                        <p:tgtEl>
                                          <p:spTgt spid="59"/>
                                        </p:tgtEl>
                                      </p:cBhvr>
                                    </p:animEffect>
                                  </p:childTnLst>
                                </p:cTn>
                              </p:par>
                              <p:par>
                                <p:cTn id="141" presetID="13" presetClass="entr" presetSubtype="16" fill="hold" grpId="0" nodeType="withEffect">
                                  <p:stCondLst>
                                    <p:cond delay="0"/>
                                  </p:stCondLst>
                                  <p:childTnLst>
                                    <p:set>
                                      <p:cBhvr>
                                        <p:cTn id="142" dur="1" fill="hold">
                                          <p:stCondLst>
                                            <p:cond delay="0"/>
                                          </p:stCondLst>
                                        </p:cTn>
                                        <p:tgtEl>
                                          <p:spTgt spid="60"/>
                                        </p:tgtEl>
                                        <p:attrNameLst>
                                          <p:attrName>style.visibility</p:attrName>
                                        </p:attrNameLst>
                                      </p:cBhvr>
                                      <p:to>
                                        <p:strVal val="visible"/>
                                      </p:to>
                                    </p:set>
                                    <p:animEffect transition="in" filter="plus(in)">
                                      <p:cBhvr>
                                        <p:cTn id="143" dur="2000"/>
                                        <p:tgtEl>
                                          <p:spTgt spid="60"/>
                                        </p:tgtEl>
                                      </p:cBhvr>
                                    </p:animEffect>
                                  </p:childTnLst>
                                </p:cTn>
                              </p:par>
                              <p:par>
                                <p:cTn id="144" presetID="13" presetClass="entr" presetSubtype="16" fill="hold" grpId="0" nodeType="withEffect">
                                  <p:stCondLst>
                                    <p:cond delay="0"/>
                                  </p:stCondLst>
                                  <p:childTnLst>
                                    <p:set>
                                      <p:cBhvr>
                                        <p:cTn id="145" dur="1" fill="hold">
                                          <p:stCondLst>
                                            <p:cond delay="0"/>
                                          </p:stCondLst>
                                        </p:cTn>
                                        <p:tgtEl>
                                          <p:spTgt spid="61"/>
                                        </p:tgtEl>
                                        <p:attrNameLst>
                                          <p:attrName>style.visibility</p:attrName>
                                        </p:attrNameLst>
                                      </p:cBhvr>
                                      <p:to>
                                        <p:strVal val="visible"/>
                                      </p:to>
                                    </p:set>
                                    <p:animEffect transition="in" filter="plus(in)">
                                      <p:cBhvr>
                                        <p:cTn id="146" dur="20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42" grpId="0" animBg="1"/>
      <p:bldP spid="43" grpId="0" animBg="1"/>
      <p:bldP spid="44" grpId="0" animBg="1"/>
      <p:bldP spid="45" grpId="0" animBg="1"/>
      <p:bldP spid="46" grpId="0" animBg="1"/>
      <p:bldP spid="47" grpId="0"/>
      <p:bldP spid="48" grpId="0"/>
      <p:bldP spid="51" grpId="0"/>
      <p:bldP spid="53" grpId="0"/>
      <p:bldP spid="54" grpId="0"/>
      <p:bldP spid="55" grpId="0"/>
      <p:bldP spid="56" grpId="0"/>
      <p:bldP spid="57" grpId="0"/>
      <p:bldP spid="58" grpId="0"/>
      <p:bldP spid="59" grpId="0"/>
      <p:bldP spid="60" grpId="0"/>
      <p:bldP spid="6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666" b="-16666"/>
            </a:stretch>
          </a:blipFill>
        </p:spPr>
        <p:txBody>
          <a:bodyPr/>
          <a:lstStyle/>
          <a:p>
            <a:endParaRPr lang="en-US" dirty="0"/>
          </a:p>
        </p:txBody>
      </p:sp>
      <p:sp>
        <p:nvSpPr>
          <p:cNvPr id="3" name="TextBox 3"/>
          <p:cNvSpPr txBox="1"/>
          <p:nvPr/>
        </p:nvSpPr>
        <p:spPr>
          <a:xfrm>
            <a:off x="3581400" y="277218"/>
            <a:ext cx="10993487" cy="3199594"/>
          </a:xfrm>
          <a:prstGeom prst="rect">
            <a:avLst/>
          </a:prstGeom>
        </p:spPr>
        <p:txBody>
          <a:bodyPr wrap="square" lIns="0" tIns="0" rIns="0" bIns="0" rtlCol="0" anchor="t">
            <a:spAutoFit/>
          </a:bodyPr>
          <a:lstStyle/>
          <a:p>
            <a:pPr algn="ctr">
              <a:lnSpc>
                <a:spcPts val="12880"/>
              </a:lnSpc>
            </a:pPr>
            <a:r>
              <a:rPr lang="en-US" sz="9200" dirty="0">
                <a:solidFill>
                  <a:srgbClr val="FFFFFF"/>
                </a:solidFill>
                <a:latin typeface="Canva Sans Bold"/>
              </a:rPr>
              <a:t>Future Prospects</a:t>
            </a:r>
          </a:p>
          <a:p>
            <a:pPr algn="ctr">
              <a:lnSpc>
                <a:spcPts val="12880"/>
              </a:lnSpc>
            </a:pPr>
            <a:endParaRPr lang="en-US" sz="9200" dirty="0">
              <a:solidFill>
                <a:srgbClr val="FFFFFF"/>
              </a:solidFill>
              <a:latin typeface="Canva Sans Bold"/>
            </a:endParaRPr>
          </a:p>
        </p:txBody>
      </p:sp>
      <p:sp>
        <p:nvSpPr>
          <p:cNvPr id="4" name="TextBox 4"/>
          <p:cNvSpPr txBox="1"/>
          <p:nvPr/>
        </p:nvSpPr>
        <p:spPr>
          <a:xfrm>
            <a:off x="304800" y="1877015"/>
            <a:ext cx="8229600" cy="2500556"/>
          </a:xfrm>
          <a:prstGeom prst="rect">
            <a:avLst/>
          </a:prstGeom>
        </p:spPr>
        <p:txBody>
          <a:bodyPr wrap="square" lIns="0" tIns="0" rIns="0" bIns="0" rtlCol="0" anchor="t">
            <a:spAutoFit/>
          </a:bodyPr>
          <a:lstStyle/>
          <a:p>
            <a:pPr marL="571500" indent="-571500">
              <a:lnSpc>
                <a:spcPts val="5599"/>
              </a:lnSpc>
              <a:buFont typeface="Wingdings" panose="05000000000000000000" pitchFamily="2" charset="2"/>
              <a:buChar char="Ø"/>
            </a:pPr>
            <a:r>
              <a:rPr lang="en-IN" sz="4000" b="1" dirty="0">
                <a:solidFill>
                  <a:schemeClr val="bg1"/>
                </a:solidFill>
              </a:rPr>
              <a:t>Enhancement  of Model &amp; Data :</a:t>
            </a:r>
            <a:endParaRPr lang="en-US" sz="2000" b="1" dirty="0">
              <a:solidFill>
                <a:schemeClr val="bg1"/>
              </a:solidFill>
              <a:latin typeface="Codec Pro"/>
            </a:endParaRPr>
          </a:p>
          <a:p>
            <a:pPr marL="342900" indent="-342900">
              <a:lnSpc>
                <a:spcPts val="5599"/>
              </a:lnSpc>
              <a:buFont typeface="Arial" panose="020B0604020202020204" pitchFamily="34" charset="0"/>
              <a:buChar char="•"/>
            </a:pPr>
            <a:r>
              <a:rPr lang="en-IN" sz="2800" dirty="0">
                <a:solidFill>
                  <a:schemeClr val="bg1"/>
                </a:solidFill>
              </a:rPr>
              <a:t>Expanding the Dataset</a:t>
            </a:r>
          </a:p>
          <a:p>
            <a:pPr marL="342900" indent="-342900">
              <a:buFont typeface="Arial" panose="020B0604020202020204" pitchFamily="34" charset="0"/>
              <a:buChar char="•"/>
            </a:pPr>
            <a:r>
              <a:rPr lang="en-IN" sz="2800" dirty="0">
                <a:solidFill>
                  <a:schemeClr val="bg1"/>
                </a:solidFill>
              </a:rPr>
              <a:t>Increasing Classes</a:t>
            </a:r>
          </a:p>
          <a:p>
            <a:pPr marL="342900" indent="-342900">
              <a:lnSpc>
                <a:spcPts val="5599"/>
              </a:lnSpc>
              <a:buFont typeface="Arial" panose="020B0604020202020204" pitchFamily="34" charset="0"/>
              <a:buChar char="•"/>
            </a:pPr>
            <a:r>
              <a:rPr lang="en-IN" sz="2800" dirty="0">
                <a:solidFill>
                  <a:schemeClr val="bg1"/>
                </a:solidFill>
              </a:rPr>
              <a:t>Exploring Advanced Architectures(</a:t>
            </a:r>
            <a:r>
              <a:rPr lang="en-IN" sz="2800" dirty="0" err="1">
                <a:solidFill>
                  <a:schemeClr val="bg1"/>
                </a:solidFill>
              </a:rPr>
              <a:t>ViT</a:t>
            </a:r>
            <a:r>
              <a:rPr lang="en-IN" sz="2800" dirty="0">
                <a:solidFill>
                  <a:schemeClr val="bg1"/>
                </a:solidFill>
              </a:rPr>
              <a:t>, DeepLabv3+)</a:t>
            </a:r>
            <a:endParaRPr lang="en-IN" sz="2500" b="1" dirty="0">
              <a:solidFill>
                <a:schemeClr val="bg1"/>
              </a:solidFill>
            </a:endParaRPr>
          </a:p>
        </p:txBody>
      </p:sp>
      <p:sp>
        <p:nvSpPr>
          <p:cNvPr id="7" name="TextBox 4">
            <a:extLst>
              <a:ext uri="{FF2B5EF4-FFF2-40B4-BE49-F238E27FC236}">
                <a16:creationId xmlns:a16="http://schemas.microsoft.com/office/drawing/2014/main" id="{43133345-4881-D0D2-3E04-9517481758BD}"/>
              </a:ext>
            </a:extLst>
          </p:cNvPr>
          <p:cNvSpPr txBox="1"/>
          <p:nvPr/>
        </p:nvSpPr>
        <p:spPr>
          <a:xfrm>
            <a:off x="302342" y="4753367"/>
            <a:ext cx="8994058" cy="674031"/>
          </a:xfrm>
          <a:prstGeom prst="rect">
            <a:avLst/>
          </a:prstGeom>
        </p:spPr>
        <p:txBody>
          <a:bodyPr wrap="square" lIns="0" tIns="0" rIns="0" bIns="0" rtlCol="0" anchor="t">
            <a:spAutoFit/>
          </a:bodyPr>
          <a:lstStyle/>
          <a:p>
            <a:pPr marL="571500" indent="-571500">
              <a:lnSpc>
                <a:spcPts val="5599"/>
              </a:lnSpc>
              <a:buFont typeface="Wingdings" panose="05000000000000000000" pitchFamily="2" charset="2"/>
              <a:buChar char="Ø"/>
            </a:pPr>
            <a:r>
              <a:rPr lang="en-US" sz="4000" dirty="0">
                <a:solidFill>
                  <a:schemeClr val="bg1"/>
                </a:solidFill>
              </a:rPr>
              <a:t>Replacing Static Images with a Live Map</a:t>
            </a:r>
            <a:endParaRPr lang="en-IN" sz="4000" b="1" dirty="0">
              <a:solidFill>
                <a:schemeClr val="bg1"/>
              </a:solidFill>
            </a:endParaRPr>
          </a:p>
        </p:txBody>
      </p:sp>
      <p:sp>
        <p:nvSpPr>
          <p:cNvPr id="8" name="TextBox 4">
            <a:extLst>
              <a:ext uri="{FF2B5EF4-FFF2-40B4-BE49-F238E27FC236}">
                <a16:creationId xmlns:a16="http://schemas.microsoft.com/office/drawing/2014/main" id="{4D931A52-3201-28E7-A279-4F3EA9A3B8DF}"/>
              </a:ext>
            </a:extLst>
          </p:cNvPr>
          <p:cNvSpPr txBox="1"/>
          <p:nvPr/>
        </p:nvSpPr>
        <p:spPr>
          <a:xfrm>
            <a:off x="302341" y="5867172"/>
            <a:ext cx="8443579" cy="674031"/>
          </a:xfrm>
          <a:prstGeom prst="rect">
            <a:avLst/>
          </a:prstGeom>
        </p:spPr>
        <p:txBody>
          <a:bodyPr wrap="square" lIns="0" tIns="0" rIns="0" bIns="0" rtlCol="0" anchor="t">
            <a:spAutoFit/>
          </a:bodyPr>
          <a:lstStyle/>
          <a:p>
            <a:pPr marL="571500" indent="-571500">
              <a:lnSpc>
                <a:spcPts val="5599"/>
              </a:lnSpc>
              <a:buFont typeface="Wingdings" panose="05000000000000000000" pitchFamily="2" charset="2"/>
              <a:buChar char="Ø"/>
            </a:pPr>
            <a:r>
              <a:rPr lang="en-IN" sz="4000" dirty="0">
                <a:solidFill>
                  <a:schemeClr val="bg1"/>
                </a:solidFill>
              </a:rPr>
              <a:t>Custom Polygon Drawing</a:t>
            </a:r>
            <a:endParaRPr lang="en-IN" sz="4000" b="1" dirty="0">
              <a:solidFill>
                <a:schemeClr val="bg1"/>
              </a:solidFill>
            </a:endParaRPr>
          </a:p>
        </p:txBody>
      </p:sp>
      <p:sp>
        <p:nvSpPr>
          <p:cNvPr id="9" name="TextBox 4">
            <a:extLst>
              <a:ext uri="{FF2B5EF4-FFF2-40B4-BE49-F238E27FC236}">
                <a16:creationId xmlns:a16="http://schemas.microsoft.com/office/drawing/2014/main" id="{106E7BD7-CD51-F9B9-CB96-4F9192C5D386}"/>
              </a:ext>
            </a:extLst>
          </p:cNvPr>
          <p:cNvSpPr txBox="1"/>
          <p:nvPr/>
        </p:nvSpPr>
        <p:spPr>
          <a:xfrm>
            <a:off x="302341" y="6846152"/>
            <a:ext cx="8443579" cy="674031"/>
          </a:xfrm>
          <a:prstGeom prst="rect">
            <a:avLst/>
          </a:prstGeom>
        </p:spPr>
        <p:txBody>
          <a:bodyPr wrap="square" lIns="0" tIns="0" rIns="0" bIns="0" rtlCol="0" anchor="t">
            <a:spAutoFit/>
          </a:bodyPr>
          <a:lstStyle/>
          <a:p>
            <a:pPr marL="571500" indent="-571500">
              <a:lnSpc>
                <a:spcPts val="5599"/>
              </a:lnSpc>
              <a:buFont typeface="Wingdings" panose="05000000000000000000" pitchFamily="2" charset="2"/>
              <a:buChar char="Ø"/>
            </a:pPr>
            <a:r>
              <a:rPr lang="en-IN" sz="4000" dirty="0">
                <a:solidFill>
                  <a:schemeClr val="bg1"/>
                </a:solidFill>
              </a:rPr>
              <a:t>Third-Party API Integration</a:t>
            </a:r>
            <a:endParaRPr lang="en-IN" sz="4000" b="1" dirty="0">
              <a:solidFill>
                <a:schemeClr val="bg1"/>
              </a:solidFill>
            </a:endParaRPr>
          </a:p>
        </p:txBody>
      </p:sp>
      <p:sp>
        <p:nvSpPr>
          <p:cNvPr id="10" name="TextBox 4">
            <a:extLst>
              <a:ext uri="{FF2B5EF4-FFF2-40B4-BE49-F238E27FC236}">
                <a16:creationId xmlns:a16="http://schemas.microsoft.com/office/drawing/2014/main" id="{DD040B39-1D8A-34E3-690F-0C29E722F69C}"/>
              </a:ext>
            </a:extLst>
          </p:cNvPr>
          <p:cNvSpPr txBox="1"/>
          <p:nvPr/>
        </p:nvSpPr>
        <p:spPr>
          <a:xfrm>
            <a:off x="302341" y="7896232"/>
            <a:ext cx="8443579" cy="674031"/>
          </a:xfrm>
          <a:prstGeom prst="rect">
            <a:avLst/>
          </a:prstGeom>
        </p:spPr>
        <p:txBody>
          <a:bodyPr wrap="square" lIns="0" tIns="0" rIns="0" bIns="0" rtlCol="0" anchor="t">
            <a:spAutoFit/>
          </a:bodyPr>
          <a:lstStyle/>
          <a:p>
            <a:pPr marL="571500" indent="-571500">
              <a:lnSpc>
                <a:spcPts val="5599"/>
              </a:lnSpc>
              <a:buFont typeface="Wingdings" panose="05000000000000000000" pitchFamily="2" charset="2"/>
              <a:buChar char="Ø"/>
            </a:pPr>
            <a:r>
              <a:rPr lang="en-IN" sz="4000" dirty="0">
                <a:solidFill>
                  <a:schemeClr val="bg1"/>
                </a:solidFill>
              </a:rPr>
              <a:t>Scalable Model Inference</a:t>
            </a:r>
            <a:endParaRPr lang="en-IN" sz="4000" b="1" dirty="0">
              <a:solidFill>
                <a:schemeClr val="bg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ID="23" presetClass="entr" presetSubtype="16"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p:cTn id="12" dur="500" fill="hold"/>
                                        <p:tgtEl>
                                          <p:spTgt spid="7"/>
                                        </p:tgtEl>
                                        <p:attrNameLst>
                                          <p:attrName>ppt_w</p:attrName>
                                        </p:attrNameLst>
                                      </p:cBhvr>
                                      <p:tavLst>
                                        <p:tav tm="0">
                                          <p:val>
                                            <p:fltVal val="0"/>
                                          </p:val>
                                        </p:tav>
                                        <p:tav tm="100000">
                                          <p:val>
                                            <p:strVal val="#ppt_w"/>
                                          </p:val>
                                        </p:tav>
                                      </p:tavLst>
                                    </p:anim>
                                    <p:anim calcmode="lin" valueType="num">
                                      <p:cBhvr>
                                        <p:cTn id="13" dur="500" fill="hold"/>
                                        <p:tgtEl>
                                          <p:spTgt spid="7"/>
                                        </p:tgtEl>
                                        <p:attrNameLst>
                                          <p:attrName>ppt_h</p:attrName>
                                        </p:attrNameLst>
                                      </p:cBhvr>
                                      <p:tavLst>
                                        <p:tav tm="0">
                                          <p:val>
                                            <p:fltVal val="0"/>
                                          </p:val>
                                        </p:tav>
                                        <p:tav tm="100000">
                                          <p:val>
                                            <p:strVal val="#ppt_h"/>
                                          </p:val>
                                        </p:tav>
                                      </p:tavLst>
                                    </p:anim>
                                  </p:childTnLst>
                                </p:cTn>
                              </p:par>
                            </p:childTnLst>
                          </p:cTn>
                        </p:par>
                        <p:par>
                          <p:cTn id="14" fill="hold">
                            <p:stCondLst>
                              <p:cond delay="1000"/>
                            </p:stCondLst>
                            <p:childTnLst>
                              <p:par>
                                <p:cTn id="15" presetID="23" presetClass="entr" presetSubtype="16" fill="hold" grpId="0"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p:cTn id="17" dur="500" fill="hold"/>
                                        <p:tgtEl>
                                          <p:spTgt spid="8"/>
                                        </p:tgtEl>
                                        <p:attrNameLst>
                                          <p:attrName>ppt_w</p:attrName>
                                        </p:attrNameLst>
                                      </p:cBhvr>
                                      <p:tavLst>
                                        <p:tav tm="0">
                                          <p:val>
                                            <p:fltVal val="0"/>
                                          </p:val>
                                        </p:tav>
                                        <p:tav tm="100000">
                                          <p:val>
                                            <p:strVal val="#ppt_w"/>
                                          </p:val>
                                        </p:tav>
                                      </p:tavLst>
                                    </p:anim>
                                    <p:anim calcmode="lin" valueType="num">
                                      <p:cBhvr>
                                        <p:cTn id="18" dur="500" fill="hold"/>
                                        <p:tgtEl>
                                          <p:spTgt spid="8"/>
                                        </p:tgtEl>
                                        <p:attrNameLst>
                                          <p:attrName>ppt_h</p:attrName>
                                        </p:attrNameLst>
                                      </p:cBhvr>
                                      <p:tavLst>
                                        <p:tav tm="0">
                                          <p:val>
                                            <p:fltVal val="0"/>
                                          </p:val>
                                        </p:tav>
                                        <p:tav tm="100000">
                                          <p:val>
                                            <p:strVal val="#ppt_h"/>
                                          </p:val>
                                        </p:tav>
                                      </p:tavLst>
                                    </p:anim>
                                  </p:childTnLst>
                                </p:cTn>
                              </p:par>
                            </p:childTnLst>
                          </p:cTn>
                        </p:par>
                        <p:par>
                          <p:cTn id="19" fill="hold">
                            <p:stCondLst>
                              <p:cond delay="1500"/>
                            </p:stCondLst>
                            <p:childTnLst>
                              <p:par>
                                <p:cTn id="20" presetID="23" presetClass="entr" presetSubtype="16" fill="hold" grpId="0" nodeType="afterEffect">
                                  <p:stCondLst>
                                    <p:cond delay="0"/>
                                  </p:stCondLst>
                                  <p:childTnLst>
                                    <p:set>
                                      <p:cBhvr>
                                        <p:cTn id="21" dur="1" fill="hold">
                                          <p:stCondLst>
                                            <p:cond delay="0"/>
                                          </p:stCondLst>
                                        </p:cTn>
                                        <p:tgtEl>
                                          <p:spTgt spid="9"/>
                                        </p:tgtEl>
                                        <p:attrNameLst>
                                          <p:attrName>style.visibility</p:attrName>
                                        </p:attrNameLst>
                                      </p:cBhvr>
                                      <p:to>
                                        <p:strVal val="visible"/>
                                      </p:to>
                                    </p:set>
                                    <p:anim calcmode="lin" valueType="num">
                                      <p:cBhvr>
                                        <p:cTn id="22" dur="500" fill="hold"/>
                                        <p:tgtEl>
                                          <p:spTgt spid="9"/>
                                        </p:tgtEl>
                                        <p:attrNameLst>
                                          <p:attrName>ppt_w</p:attrName>
                                        </p:attrNameLst>
                                      </p:cBhvr>
                                      <p:tavLst>
                                        <p:tav tm="0">
                                          <p:val>
                                            <p:fltVal val="0"/>
                                          </p:val>
                                        </p:tav>
                                        <p:tav tm="100000">
                                          <p:val>
                                            <p:strVal val="#ppt_w"/>
                                          </p:val>
                                        </p:tav>
                                      </p:tavLst>
                                    </p:anim>
                                    <p:anim calcmode="lin" valueType="num">
                                      <p:cBhvr>
                                        <p:cTn id="23" dur="500" fill="hold"/>
                                        <p:tgtEl>
                                          <p:spTgt spid="9"/>
                                        </p:tgtEl>
                                        <p:attrNameLst>
                                          <p:attrName>ppt_h</p:attrName>
                                        </p:attrNameLst>
                                      </p:cBhvr>
                                      <p:tavLst>
                                        <p:tav tm="0">
                                          <p:val>
                                            <p:fltVal val="0"/>
                                          </p:val>
                                        </p:tav>
                                        <p:tav tm="100000">
                                          <p:val>
                                            <p:strVal val="#ppt_h"/>
                                          </p:val>
                                        </p:tav>
                                      </p:tavLst>
                                    </p:anim>
                                  </p:childTnLst>
                                </p:cTn>
                              </p:par>
                            </p:childTnLst>
                          </p:cTn>
                        </p:par>
                        <p:par>
                          <p:cTn id="24" fill="hold">
                            <p:stCondLst>
                              <p:cond delay="2000"/>
                            </p:stCondLst>
                            <p:childTnLst>
                              <p:par>
                                <p:cTn id="25" presetID="23" presetClass="entr" presetSubtype="16" fill="hold" grpId="0" nodeType="afterEffect">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cBhvr>
                                        <p:cTn id="27" dur="500" fill="hold"/>
                                        <p:tgtEl>
                                          <p:spTgt spid="10"/>
                                        </p:tgtEl>
                                        <p:attrNameLst>
                                          <p:attrName>ppt_w</p:attrName>
                                        </p:attrNameLst>
                                      </p:cBhvr>
                                      <p:tavLst>
                                        <p:tav tm="0">
                                          <p:val>
                                            <p:fltVal val="0"/>
                                          </p:val>
                                        </p:tav>
                                        <p:tav tm="100000">
                                          <p:val>
                                            <p:strVal val="#ppt_w"/>
                                          </p:val>
                                        </p:tav>
                                      </p:tavLst>
                                    </p:anim>
                                    <p:anim calcmode="lin" valueType="num">
                                      <p:cBhvr>
                                        <p:cTn id="28" dur="500" fill="hold"/>
                                        <p:tgtEl>
                                          <p:spTgt spid="10"/>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P spid="8" grpId="0"/>
      <p:bldP spid="9" grpId="0"/>
      <p:bldP spid="1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t="-9222" b="-9222"/>
            </a:stretch>
          </a:blipFill>
        </p:spPr>
        <p:txBody>
          <a:bodyPr/>
          <a:lstStyle/>
          <a:p>
            <a:endParaRPr lang="en-US"/>
          </a:p>
        </p:txBody>
      </p:sp>
      <p:sp>
        <p:nvSpPr>
          <p:cNvPr id="3" name="Freeform 3"/>
          <p:cNvSpPr/>
          <p:nvPr/>
        </p:nvSpPr>
        <p:spPr>
          <a:xfrm>
            <a:off x="11390906" y="6134546"/>
            <a:ext cx="9856051" cy="8730429"/>
          </a:xfrm>
          <a:custGeom>
            <a:avLst/>
            <a:gdLst/>
            <a:ahLst/>
            <a:cxnLst/>
            <a:rect l="l" t="t" r="r" b="b"/>
            <a:pathLst>
              <a:path w="9856051" h="8730429">
                <a:moveTo>
                  <a:pt x="0" y="0"/>
                </a:moveTo>
                <a:lnTo>
                  <a:pt x="9856051" y="0"/>
                </a:lnTo>
                <a:lnTo>
                  <a:pt x="9856051" y="8730429"/>
                </a:lnTo>
                <a:lnTo>
                  <a:pt x="0" y="873042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4219488" y="-4493967"/>
            <a:ext cx="8438976" cy="7475193"/>
          </a:xfrm>
          <a:custGeom>
            <a:avLst/>
            <a:gdLst/>
            <a:ahLst/>
            <a:cxnLst/>
            <a:rect l="l" t="t" r="r" b="b"/>
            <a:pathLst>
              <a:path w="8438976" h="7475193">
                <a:moveTo>
                  <a:pt x="0" y="0"/>
                </a:moveTo>
                <a:lnTo>
                  <a:pt x="8438976" y="0"/>
                </a:lnTo>
                <a:lnTo>
                  <a:pt x="8438976" y="7475193"/>
                </a:lnTo>
                <a:lnTo>
                  <a:pt x="0" y="747519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5" name="TextBox 5"/>
          <p:cNvSpPr txBox="1"/>
          <p:nvPr/>
        </p:nvSpPr>
        <p:spPr>
          <a:xfrm>
            <a:off x="2057400" y="3924300"/>
            <a:ext cx="14374217" cy="3013646"/>
          </a:xfrm>
          <a:prstGeom prst="rect">
            <a:avLst/>
          </a:prstGeom>
        </p:spPr>
        <p:txBody>
          <a:bodyPr wrap="square" lIns="0" tIns="0" rIns="0" bIns="0" rtlCol="0" anchor="t">
            <a:spAutoFit/>
          </a:bodyPr>
          <a:lstStyle/>
          <a:p>
            <a:pPr algn="ctr">
              <a:lnSpc>
                <a:spcPts val="23547"/>
              </a:lnSpc>
            </a:pPr>
            <a:r>
              <a:rPr lang="en-US" sz="20200" dirty="0">
                <a:solidFill>
                  <a:srgbClr val="FFFFFF"/>
                </a:solidFill>
                <a:latin typeface="Canva Sans Bold"/>
              </a:rPr>
              <a:t>Thank You!</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8" presetClass="entr" presetSubtype="0" accel="50000" fill="hold" nodeType="clickEffect">
                                  <p:stCondLst>
                                    <p:cond delay="0"/>
                                  </p:stCondLst>
                                  <p:iterate type="lt">
                                    <p:tmPct val="50000"/>
                                  </p:iterate>
                                  <p:childTnLst>
                                    <p:set>
                                      <p:cBhvr>
                                        <p:cTn id="6" dur="1" fill="hold">
                                          <p:stCondLst>
                                            <p:cond delay="0"/>
                                          </p:stCondLst>
                                        </p:cTn>
                                        <p:tgtEl>
                                          <p:spTgt spid="5">
                                            <p:txEl>
                                              <p:pRg st="0" end="0"/>
                                            </p:txEl>
                                          </p:spTgt>
                                        </p:tgtEl>
                                        <p:attrNameLst>
                                          <p:attrName>style.visibility</p:attrName>
                                        </p:attrNameLst>
                                      </p:cBhvr>
                                      <p:to>
                                        <p:strVal val="visible"/>
                                      </p:to>
                                    </p:set>
                                    <p:set>
                                      <p:cBhvr>
                                        <p:cTn id="7" dur="455" fill="hold">
                                          <p:stCondLst>
                                            <p:cond delay="0"/>
                                          </p:stCondLst>
                                        </p:cTn>
                                        <p:tgtEl>
                                          <p:spTgt spid="5">
                                            <p:txEl>
                                              <p:pRg st="0" end="0"/>
                                            </p:txEl>
                                          </p:spTgt>
                                        </p:tgtEl>
                                        <p:attrNameLst>
                                          <p:attrName>style.rotation</p:attrName>
                                        </p:attrNameLst>
                                      </p:cBhvr>
                                      <p:to>
                                        <p:strVal val="-45.0"/>
                                      </p:to>
                                    </p:set>
                                    <p:anim calcmode="lin" valueType="num">
                                      <p:cBhvr>
                                        <p:cTn id="8" dur="455" fill="hold">
                                          <p:stCondLst>
                                            <p:cond delay="455"/>
                                          </p:stCondLst>
                                        </p:cTn>
                                        <p:tgtEl>
                                          <p:spTgt spid="5">
                                            <p:txEl>
                                              <p:pRg st="0" end="0"/>
                                            </p:txEl>
                                          </p:spTgt>
                                        </p:tgtEl>
                                        <p:attrNameLst>
                                          <p:attrName>style.rotation</p:attrName>
                                        </p:attrNameLst>
                                      </p:cBhvr>
                                      <p:tavLst>
                                        <p:tav tm="0">
                                          <p:val>
                                            <p:fltVal val="-45"/>
                                          </p:val>
                                        </p:tav>
                                        <p:tav tm="69900">
                                          <p:val>
                                            <p:fltVal val="45"/>
                                          </p:val>
                                        </p:tav>
                                        <p:tav tm="100000">
                                          <p:val>
                                            <p:fltVal val="0"/>
                                          </p:val>
                                        </p:tav>
                                      </p:tavLst>
                                    </p:anim>
                                    <p:anim calcmode="lin" valueType="num">
                                      <p:cBhvr>
                                        <p:cTn id="9" dur="455" fill="hold">
                                          <p:stCondLst>
                                            <p:cond delay="0"/>
                                          </p:stCondLst>
                                        </p:cTn>
                                        <p:tgtEl>
                                          <p:spTgt spid="5">
                                            <p:txEl>
                                              <p:pRg st="0" end="0"/>
                                            </p:txEl>
                                          </p:spTgt>
                                        </p:tgtEl>
                                        <p:attrNameLst>
                                          <p:attrName>ppt_y</p:attrName>
                                        </p:attrNameLst>
                                      </p:cBhvr>
                                      <p:tavLst>
                                        <p:tav tm="0">
                                          <p:val>
                                            <p:strVal val="#ppt_y-1"/>
                                          </p:val>
                                        </p:tav>
                                        <p:tav tm="100000">
                                          <p:val>
                                            <p:strVal val="#ppt_y-(0.354*#ppt_w-0.172*#ppt_h)"/>
                                          </p:val>
                                        </p:tav>
                                      </p:tavLst>
                                    </p:anim>
                                    <p:anim calcmode="lin" valueType="num">
                                      <p:cBhvr>
                                        <p:cTn id="10" dur="156" decel="50000" autoRev="1" fill="hold">
                                          <p:stCondLst>
                                            <p:cond delay="455"/>
                                          </p:stCondLst>
                                        </p:cTn>
                                        <p:tgtEl>
                                          <p:spTgt spid="5">
                                            <p:txEl>
                                              <p:pRg st="0" end="0"/>
                                            </p:txEl>
                                          </p:spTgt>
                                        </p:tgtEl>
                                        <p:attrNameLst>
                                          <p:attrName>ppt_y</p:attrName>
                                        </p:attrNameLst>
                                      </p:cBhvr>
                                      <p:tavLst>
                                        <p:tav tm="0">
                                          <p:val>
                                            <p:strVal val="#ppt_y-(0.354*#ppt_w-0.172*#ppt_h)"/>
                                          </p:val>
                                        </p:tav>
                                        <p:tav tm="100000">
                                          <p:val>
                                            <p:strVal val="#ppt_y-(0.354*#ppt_w-0.172*#ppt_h)-#ppt_h/2"/>
                                          </p:val>
                                        </p:tav>
                                      </p:tavLst>
                                    </p:anim>
                                    <p:anim calcmode="lin" valueType="num">
                                      <p:cBhvr>
                                        <p:cTn id="11" dur="136" fill="hold">
                                          <p:stCondLst>
                                            <p:cond delay="864"/>
                                          </p:stCondLst>
                                        </p:cTn>
                                        <p:tgtEl>
                                          <p:spTgt spid="5">
                                            <p:txEl>
                                              <p:pRg st="0" end="0"/>
                                            </p:txEl>
                                          </p:spTgt>
                                        </p:tgtEl>
                                        <p:attrNameLst>
                                          <p:attrName>ppt_y</p:attrName>
                                        </p:attrNameLst>
                                      </p:cBhvr>
                                      <p:tavLst>
                                        <p:tav tm="0">
                                          <p:val>
                                            <p:strVal val="#ppt_y-(0.354*#ppt_w-0.172*#ppt_h)"/>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1265</TotalTime>
  <Words>644</Words>
  <Application>Microsoft Office PowerPoint</Application>
  <PresentationFormat>Custom</PresentationFormat>
  <Paragraphs>64</Paragraphs>
  <Slides>8</Slides>
  <Notes>0</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8</vt:i4>
      </vt:variant>
    </vt:vector>
  </HeadingPairs>
  <TitlesOfParts>
    <vt:vector size="21" baseType="lpstr">
      <vt:lpstr>Codec Pro ExtraBold</vt:lpstr>
      <vt:lpstr>Codec Pro ExtraBold Bold</vt:lpstr>
      <vt:lpstr>TAN Tangkiwood</vt:lpstr>
      <vt:lpstr>Canva Sans Bold</vt:lpstr>
      <vt:lpstr>Codec Pro</vt:lpstr>
      <vt:lpstr>Arial</vt:lpstr>
      <vt:lpstr>Comic Sans MS</vt:lpstr>
      <vt:lpstr>Calibri</vt:lpstr>
      <vt:lpstr>Noto Sans</vt:lpstr>
      <vt:lpstr>Montserrat Light</vt:lpstr>
      <vt:lpstr>Wingdings</vt:lpstr>
      <vt:lpstr>Montserrat Light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Black and white modern professional business proposal presentation</dc:title>
  <dc:creator>PAVILION</dc:creator>
  <cp:lastModifiedBy>abhinav.kumar0024@outlook.com</cp:lastModifiedBy>
  <cp:revision>7</cp:revision>
  <dcterms:created xsi:type="dcterms:W3CDTF">2006-08-16T00:00:00Z</dcterms:created>
  <dcterms:modified xsi:type="dcterms:W3CDTF">2025-11-12T10:50:58Z</dcterms:modified>
  <dc:identifier>DAFzN0FU5d4</dc:identifier>
</cp:coreProperties>
</file>